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8" r:id="rId2"/>
    <p:sldId id="288" r:id="rId3"/>
    <p:sldId id="269" r:id="rId4"/>
    <p:sldId id="268" r:id="rId5"/>
    <p:sldId id="283" r:id="rId6"/>
    <p:sldId id="284" r:id="rId7"/>
    <p:sldId id="270" r:id="rId8"/>
    <p:sldId id="275" r:id="rId9"/>
    <p:sldId id="273" r:id="rId10"/>
    <p:sldId id="280" r:id="rId11"/>
    <p:sldId id="287" r:id="rId12"/>
    <p:sldId id="279" r:id="rId13"/>
  </p:sldIdLst>
  <p:sldSz cx="9144000" cy="6858000" type="screen4x3"/>
  <p:notesSz cx="6797675" cy="9926638"/>
  <p:defaultTextStyle>
    <a:lvl1pPr>
      <a:defRPr>
        <a:latin typeface="Verdana"/>
        <a:ea typeface="Verdana"/>
        <a:cs typeface="Verdana"/>
        <a:sym typeface="Verdana"/>
      </a:defRPr>
    </a:lvl1pPr>
    <a:lvl2pPr indent="457200">
      <a:defRPr>
        <a:latin typeface="Verdana"/>
        <a:ea typeface="Verdana"/>
        <a:cs typeface="Verdana"/>
        <a:sym typeface="Verdana"/>
      </a:defRPr>
    </a:lvl2pPr>
    <a:lvl3pPr indent="914400">
      <a:defRPr>
        <a:latin typeface="Verdana"/>
        <a:ea typeface="Verdana"/>
        <a:cs typeface="Verdana"/>
        <a:sym typeface="Verdana"/>
      </a:defRPr>
    </a:lvl3pPr>
    <a:lvl4pPr indent="1371600">
      <a:defRPr>
        <a:latin typeface="Verdana"/>
        <a:ea typeface="Verdana"/>
        <a:cs typeface="Verdana"/>
        <a:sym typeface="Verdana"/>
      </a:defRPr>
    </a:lvl4pPr>
    <a:lvl5pPr indent="1828800">
      <a:defRPr>
        <a:latin typeface="Verdana"/>
        <a:ea typeface="Verdana"/>
        <a:cs typeface="Verdana"/>
        <a:sym typeface="Verdana"/>
      </a:defRPr>
    </a:lvl5pPr>
    <a:lvl6pPr indent="2286000">
      <a:defRPr>
        <a:latin typeface="Verdana"/>
        <a:ea typeface="Verdana"/>
        <a:cs typeface="Verdana"/>
        <a:sym typeface="Verdana"/>
      </a:defRPr>
    </a:lvl6pPr>
    <a:lvl7pPr indent="2743200">
      <a:defRPr>
        <a:latin typeface="Verdana"/>
        <a:ea typeface="Verdana"/>
        <a:cs typeface="Verdana"/>
        <a:sym typeface="Verdana"/>
      </a:defRPr>
    </a:lvl7pPr>
    <a:lvl8pPr indent="3200400">
      <a:defRPr>
        <a:latin typeface="Verdana"/>
        <a:ea typeface="Verdana"/>
        <a:cs typeface="Verdana"/>
        <a:sym typeface="Verdana"/>
      </a:defRPr>
    </a:lvl8pPr>
    <a:lvl9pPr indent="3657600">
      <a:defRPr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E7B79"/>
    <a:srgbClr val="FF1493"/>
    <a:srgbClr val="00CCFF"/>
    <a:srgbClr val="CD8162"/>
    <a:srgbClr val="00BFFF"/>
    <a:srgbClr val="000000"/>
    <a:srgbClr val="66615E"/>
    <a:srgbClr val="A26259"/>
    <a:srgbClr val="00FFFF"/>
    <a:srgbClr val="9761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9" autoAdjust="0"/>
  </p:normalViewPr>
  <p:slideViewPr>
    <p:cSldViewPr>
      <p:cViewPr>
        <p:scale>
          <a:sx n="100" d="100"/>
          <a:sy n="100" d="100"/>
        </p:scale>
        <p:origin x="-2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DA082-B71C-4011-8FFA-FEC047ADB919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EEA2642-2701-429D-A613-225247961277}">
      <dgm:prSet phldrT="[Текст]" custT="1"/>
      <dgm:spPr>
        <a:blipFill dpi="0" rotWithShape="0">
          <a:blip xmlns:r="http://schemas.openxmlformats.org/officeDocument/2006/relationships" r:embed="rId1">
            <a:alphaModFix amt="31000"/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Обязательные требования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рамках ЕАЭС устанавливаются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отношении продукции, включенной в Единый перечень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(решение ЕЭК от 23.11.2012 № 102) </a:t>
          </a:r>
          <a:endParaRPr lang="ru-RU" sz="1400" dirty="0">
            <a:latin typeface="+mj-lt"/>
          </a:endParaRPr>
        </a:p>
      </dgm:t>
    </dgm:pt>
    <dgm:pt modelId="{7DEBBCAA-EB3B-4C3E-8379-082A411635F1}" type="parTrans" cxnId="{D00FFE89-E374-4FDE-B42E-A8579BF98A02}">
      <dgm:prSet/>
      <dgm:spPr/>
      <dgm:t>
        <a:bodyPr/>
        <a:lstStyle/>
        <a:p>
          <a:endParaRPr lang="ru-RU"/>
        </a:p>
      </dgm:t>
    </dgm:pt>
    <dgm:pt modelId="{45D8A886-CD58-4EA9-8914-F9BD72CC354A}" type="sibTrans" cxnId="{D00FFE89-E374-4FDE-B42E-A8579BF98A02}">
      <dgm:prSet/>
      <dgm:spPr/>
      <dgm:t>
        <a:bodyPr/>
        <a:lstStyle/>
        <a:p>
          <a:endParaRPr lang="ru-RU"/>
        </a:p>
      </dgm:t>
    </dgm:pt>
    <dgm:pt modelId="{C902772B-D4C5-417E-9969-91A675D67775}">
      <dgm:prSet phldrT="[Текст]" custT="1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Единые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технические регламенты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Таможенного Союза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(35 ТР ТС)</a:t>
          </a:r>
          <a:endParaRPr lang="ru-RU" sz="1800" dirty="0">
            <a:latin typeface="+mj-lt"/>
          </a:endParaRPr>
        </a:p>
      </dgm:t>
    </dgm:pt>
    <dgm:pt modelId="{2ED65070-1DAB-46F9-A254-8514B2E924FD}" type="parTrans" cxnId="{C48C3E4E-F34F-40F4-B6FE-F1FED802C84C}">
      <dgm:prSet/>
      <dgm:spPr/>
      <dgm:t>
        <a:bodyPr/>
        <a:lstStyle/>
        <a:p>
          <a:endParaRPr lang="ru-RU"/>
        </a:p>
      </dgm:t>
    </dgm:pt>
    <dgm:pt modelId="{8093ACE7-6E57-416B-A8E5-3B378E089A70}" type="sibTrans" cxnId="{C48C3E4E-F34F-40F4-B6FE-F1FED802C84C}">
      <dgm:prSet/>
      <dgm:spPr/>
      <dgm:t>
        <a:bodyPr/>
        <a:lstStyle/>
        <a:p>
          <a:endParaRPr lang="ru-RU"/>
        </a:p>
      </dgm:t>
    </dgm:pt>
    <dgm:pt modelId="{0A206999-0A4F-4E93-9B42-2ECAFBC2EC39}">
      <dgm:prSet phldrT="[Текст]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Единый перечень продукции, подлежащей обязательной оценке (подтверждению) соответствия в рамках Таможенного союза с выдачей единых документов</a:t>
          </a:r>
        </a:p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(Решение Комиссии Таможенного союза</a:t>
          </a:r>
        </a:p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от 07.04.2011 № 620)</a:t>
          </a:r>
          <a:endParaRPr lang="ru-RU" dirty="0">
            <a:latin typeface="+mj-lt"/>
          </a:endParaRPr>
        </a:p>
      </dgm:t>
    </dgm:pt>
    <dgm:pt modelId="{BD372382-D11F-41C0-91A4-C380A26B1A5B}" type="parTrans" cxnId="{F0F878E3-E792-4A1A-B7A3-B4F315A98282}">
      <dgm:prSet/>
      <dgm:spPr/>
      <dgm:t>
        <a:bodyPr/>
        <a:lstStyle/>
        <a:p>
          <a:endParaRPr lang="ru-RU"/>
        </a:p>
      </dgm:t>
    </dgm:pt>
    <dgm:pt modelId="{0F1EEE37-2394-437B-B5F1-E907FE845718}" type="sibTrans" cxnId="{F0F878E3-E792-4A1A-B7A3-B4F315A98282}">
      <dgm:prSet/>
      <dgm:spPr/>
      <dgm:t>
        <a:bodyPr/>
        <a:lstStyle/>
        <a:p>
          <a:endParaRPr lang="ru-RU"/>
        </a:p>
      </dgm:t>
    </dgm:pt>
    <dgm:pt modelId="{A618445F-CAEC-41D4-A135-EDA4055D89FA}">
      <dgm:prSet phldrT="[Текст]" custT="1"/>
      <dgm:spPr>
        <a:blipFill dpi="0" rotWithShape="0">
          <a:blip xmlns:r="http://schemas.openxmlformats.org/officeDocument/2006/relationships" r:embed="rId2">
            <a:alphaModFix amt="29000"/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Обязательные требования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рамках национального законодательства</a:t>
          </a:r>
          <a:endParaRPr lang="ru-RU" sz="1400" dirty="0">
            <a:latin typeface="+mj-lt"/>
          </a:endParaRPr>
        </a:p>
      </dgm:t>
    </dgm:pt>
    <dgm:pt modelId="{CBC08405-43DE-49F1-9C29-C797E318CB58}" type="parTrans" cxnId="{B7218A6D-04CA-43D1-9387-D1DEB0384EF8}">
      <dgm:prSet/>
      <dgm:spPr/>
      <dgm:t>
        <a:bodyPr/>
        <a:lstStyle/>
        <a:p>
          <a:endParaRPr lang="ru-RU"/>
        </a:p>
      </dgm:t>
    </dgm:pt>
    <dgm:pt modelId="{F7488BB0-E4E1-423A-831E-654EA592FC0F}" type="sibTrans" cxnId="{B7218A6D-04CA-43D1-9387-D1DEB0384EF8}">
      <dgm:prSet/>
      <dgm:spPr/>
      <dgm:t>
        <a:bodyPr/>
        <a:lstStyle/>
        <a:p>
          <a:endParaRPr lang="ru-RU"/>
        </a:p>
      </dgm:t>
    </dgm:pt>
    <dgm:pt modelId="{64F16E07-061F-48B3-9054-790F68102F1A}">
      <dgm:prSet phldrT="[Текст]" custT="1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Национальные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технические регламенты</a:t>
          </a:r>
        </a:p>
        <a:p>
          <a:pPr>
            <a:spcAft>
              <a:spcPts val="0"/>
            </a:spcAft>
          </a:pPr>
          <a:r>
            <a:rPr lang="ru-RU" sz="1800" b="1" cap="small" smtClean="0">
              <a:latin typeface="+mj-lt"/>
            </a:rPr>
            <a:t>(7 </a:t>
          </a:r>
          <a:r>
            <a:rPr lang="ru-RU" sz="1800" b="1" cap="small" dirty="0" smtClean="0">
              <a:latin typeface="+mj-lt"/>
            </a:rPr>
            <a:t>ТР РФ)</a:t>
          </a:r>
          <a:endParaRPr lang="ru-RU" sz="1800" dirty="0">
            <a:latin typeface="+mj-lt"/>
          </a:endParaRPr>
        </a:p>
      </dgm:t>
    </dgm:pt>
    <dgm:pt modelId="{EF538E68-79C3-4A15-B745-D701F017B6A7}" type="parTrans" cxnId="{77157979-355C-4184-94AC-1E0B4F39E3CA}">
      <dgm:prSet/>
      <dgm:spPr/>
      <dgm:t>
        <a:bodyPr/>
        <a:lstStyle/>
        <a:p>
          <a:endParaRPr lang="ru-RU"/>
        </a:p>
      </dgm:t>
    </dgm:pt>
    <dgm:pt modelId="{44BACFD6-0EC8-4235-BB5C-387E37E3603E}" type="sibTrans" cxnId="{77157979-355C-4184-94AC-1E0B4F39E3CA}">
      <dgm:prSet/>
      <dgm:spPr/>
      <dgm:t>
        <a:bodyPr/>
        <a:lstStyle/>
        <a:p>
          <a:endParaRPr lang="ru-RU"/>
        </a:p>
      </dgm:t>
    </dgm:pt>
    <dgm:pt modelId="{92FD7B00-BE12-4B7F-A3E2-9DFA97D9805B}">
      <dgm:prSet phldrT="[Текст]" custT="1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Национальный единый 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перечень продукции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(Постановление Правительства РФ 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от 01.12. 2009 № 982</a:t>
          </a:r>
          <a:r>
            <a:rPr lang="ru-RU" sz="1600" cap="small" dirty="0" smtClean="0">
              <a:latin typeface="+mj-lt"/>
            </a:rPr>
            <a:t>)</a:t>
          </a:r>
          <a:endParaRPr lang="ru-RU" sz="1600" dirty="0">
            <a:latin typeface="+mj-lt"/>
          </a:endParaRPr>
        </a:p>
      </dgm:t>
    </dgm:pt>
    <dgm:pt modelId="{1C4DAA07-B0DA-4D5B-883C-D06036E0A2EB}" type="parTrans" cxnId="{9B6B820F-8A92-4A5A-B96C-73718F8018B5}">
      <dgm:prSet/>
      <dgm:spPr/>
      <dgm:t>
        <a:bodyPr/>
        <a:lstStyle/>
        <a:p>
          <a:endParaRPr lang="ru-RU"/>
        </a:p>
      </dgm:t>
    </dgm:pt>
    <dgm:pt modelId="{8695F03C-31F4-425C-AB06-D2400F0F2474}" type="sibTrans" cxnId="{9B6B820F-8A92-4A5A-B96C-73718F8018B5}">
      <dgm:prSet/>
      <dgm:spPr/>
      <dgm:t>
        <a:bodyPr/>
        <a:lstStyle/>
        <a:p>
          <a:endParaRPr lang="ru-RU"/>
        </a:p>
      </dgm:t>
    </dgm:pt>
    <dgm:pt modelId="{CEEB6F14-BAF1-4DAD-A7D2-45E325F53A1F}" type="pres">
      <dgm:prSet presAssocID="{E4BDA082-B71C-4011-8FFA-FEC047ADB91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D0900-CEBD-4023-8D00-6505EC3BA2FD}" type="pres">
      <dgm:prSet presAssocID="{DEEA2642-2701-429D-A613-225247961277}" presName="compNode" presStyleCnt="0"/>
      <dgm:spPr/>
      <dgm:t>
        <a:bodyPr/>
        <a:lstStyle/>
        <a:p>
          <a:endParaRPr lang="ru-RU"/>
        </a:p>
      </dgm:t>
    </dgm:pt>
    <dgm:pt modelId="{C7451458-9C07-4730-9D7D-506FF6F7EC0D}" type="pres">
      <dgm:prSet presAssocID="{DEEA2642-2701-429D-A613-225247961277}" presName="aNode" presStyleLbl="bgShp" presStyleIdx="0" presStyleCnt="2"/>
      <dgm:spPr/>
      <dgm:t>
        <a:bodyPr/>
        <a:lstStyle/>
        <a:p>
          <a:endParaRPr lang="ru-RU"/>
        </a:p>
      </dgm:t>
    </dgm:pt>
    <dgm:pt modelId="{DD45D094-4A94-4214-A6E2-2B7134028367}" type="pres">
      <dgm:prSet presAssocID="{DEEA2642-2701-429D-A613-225247961277}" presName="textNode" presStyleLbl="bgShp" presStyleIdx="0" presStyleCnt="2"/>
      <dgm:spPr/>
      <dgm:t>
        <a:bodyPr/>
        <a:lstStyle/>
        <a:p>
          <a:endParaRPr lang="ru-RU"/>
        </a:p>
      </dgm:t>
    </dgm:pt>
    <dgm:pt modelId="{AB2574D9-5803-44AA-B1C7-7A19D01B5174}" type="pres">
      <dgm:prSet presAssocID="{DEEA2642-2701-429D-A613-225247961277}" presName="compChildNode" presStyleCnt="0"/>
      <dgm:spPr/>
      <dgm:t>
        <a:bodyPr/>
        <a:lstStyle/>
        <a:p>
          <a:endParaRPr lang="ru-RU"/>
        </a:p>
      </dgm:t>
    </dgm:pt>
    <dgm:pt modelId="{EDDF33C4-3E56-45F9-8469-932356AFF0F0}" type="pres">
      <dgm:prSet presAssocID="{DEEA2642-2701-429D-A613-225247961277}" presName="theInnerList" presStyleCnt="0"/>
      <dgm:spPr/>
      <dgm:t>
        <a:bodyPr/>
        <a:lstStyle/>
        <a:p>
          <a:endParaRPr lang="ru-RU"/>
        </a:p>
      </dgm:t>
    </dgm:pt>
    <dgm:pt modelId="{D1B18263-1566-4C09-A393-7643882F848B}" type="pres">
      <dgm:prSet presAssocID="{C902772B-D4C5-417E-9969-91A675D6777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CDBA-ABAE-4EAD-AB67-A816AA18936F}" type="pres">
      <dgm:prSet presAssocID="{C902772B-D4C5-417E-9969-91A675D67775}" presName="aSpace2" presStyleCnt="0"/>
      <dgm:spPr/>
      <dgm:t>
        <a:bodyPr/>
        <a:lstStyle/>
        <a:p>
          <a:endParaRPr lang="ru-RU"/>
        </a:p>
      </dgm:t>
    </dgm:pt>
    <dgm:pt modelId="{67BFBBEA-1A87-4F73-95F2-78EE5BF942B8}" type="pres">
      <dgm:prSet presAssocID="{0A206999-0A4F-4E93-9B42-2ECAFBC2EC3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07047-B10B-42A6-98C4-E6F79D2EFB10}" type="pres">
      <dgm:prSet presAssocID="{DEEA2642-2701-429D-A613-225247961277}" presName="aSpace" presStyleCnt="0"/>
      <dgm:spPr/>
      <dgm:t>
        <a:bodyPr/>
        <a:lstStyle/>
        <a:p>
          <a:endParaRPr lang="ru-RU"/>
        </a:p>
      </dgm:t>
    </dgm:pt>
    <dgm:pt modelId="{F78BF936-1EFA-4DDA-9C1F-BCA88A9A66F5}" type="pres">
      <dgm:prSet presAssocID="{A618445F-CAEC-41D4-A135-EDA4055D89FA}" presName="compNode" presStyleCnt="0"/>
      <dgm:spPr/>
      <dgm:t>
        <a:bodyPr/>
        <a:lstStyle/>
        <a:p>
          <a:endParaRPr lang="ru-RU"/>
        </a:p>
      </dgm:t>
    </dgm:pt>
    <dgm:pt modelId="{5950450F-2F0D-4D4A-9C88-633FC5D019B1}" type="pres">
      <dgm:prSet presAssocID="{A618445F-CAEC-41D4-A135-EDA4055D89FA}" presName="aNode" presStyleLbl="bgShp" presStyleIdx="1" presStyleCnt="2"/>
      <dgm:spPr/>
      <dgm:t>
        <a:bodyPr/>
        <a:lstStyle/>
        <a:p>
          <a:endParaRPr lang="ru-RU"/>
        </a:p>
      </dgm:t>
    </dgm:pt>
    <dgm:pt modelId="{244A159F-35B3-4512-8D8A-7BD934FB0800}" type="pres">
      <dgm:prSet presAssocID="{A618445F-CAEC-41D4-A135-EDA4055D89FA}" presName="textNode" presStyleLbl="bgShp" presStyleIdx="1" presStyleCnt="2"/>
      <dgm:spPr/>
      <dgm:t>
        <a:bodyPr/>
        <a:lstStyle/>
        <a:p>
          <a:endParaRPr lang="ru-RU"/>
        </a:p>
      </dgm:t>
    </dgm:pt>
    <dgm:pt modelId="{D273A141-ABA9-4F93-9818-EB31C9F07A22}" type="pres">
      <dgm:prSet presAssocID="{A618445F-CAEC-41D4-A135-EDA4055D89FA}" presName="compChildNode" presStyleCnt="0"/>
      <dgm:spPr/>
      <dgm:t>
        <a:bodyPr/>
        <a:lstStyle/>
        <a:p>
          <a:endParaRPr lang="ru-RU"/>
        </a:p>
      </dgm:t>
    </dgm:pt>
    <dgm:pt modelId="{C4377AC7-ACCA-4527-B5EA-70AE75F4785B}" type="pres">
      <dgm:prSet presAssocID="{A618445F-CAEC-41D4-A135-EDA4055D89FA}" presName="theInnerList" presStyleCnt="0"/>
      <dgm:spPr/>
      <dgm:t>
        <a:bodyPr/>
        <a:lstStyle/>
        <a:p>
          <a:endParaRPr lang="ru-RU"/>
        </a:p>
      </dgm:t>
    </dgm:pt>
    <dgm:pt modelId="{084EB6F2-9942-4D6A-864F-1AB086D71CAA}" type="pres">
      <dgm:prSet presAssocID="{64F16E07-061F-48B3-9054-790F68102F1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CBDD2-CF8E-45B0-BFE2-436D36946A11}" type="pres">
      <dgm:prSet presAssocID="{64F16E07-061F-48B3-9054-790F68102F1A}" presName="aSpace2" presStyleCnt="0"/>
      <dgm:spPr/>
      <dgm:t>
        <a:bodyPr/>
        <a:lstStyle/>
        <a:p>
          <a:endParaRPr lang="ru-RU"/>
        </a:p>
      </dgm:t>
    </dgm:pt>
    <dgm:pt modelId="{FE115455-7AB9-4A07-8342-071BFCD2B017}" type="pres">
      <dgm:prSet presAssocID="{92FD7B00-BE12-4B7F-A3E2-9DFA97D9805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FFE89-E374-4FDE-B42E-A8579BF98A02}" srcId="{E4BDA082-B71C-4011-8FFA-FEC047ADB919}" destId="{DEEA2642-2701-429D-A613-225247961277}" srcOrd="0" destOrd="0" parTransId="{7DEBBCAA-EB3B-4C3E-8379-082A411635F1}" sibTransId="{45D8A886-CD58-4EA9-8914-F9BD72CC354A}"/>
    <dgm:cxn modelId="{4A0FBFA4-9502-478C-BA86-72BC3067A1DF}" type="presOf" srcId="{A618445F-CAEC-41D4-A135-EDA4055D89FA}" destId="{244A159F-35B3-4512-8D8A-7BD934FB0800}" srcOrd="1" destOrd="0" presId="urn:microsoft.com/office/officeart/2005/8/layout/lProcess2"/>
    <dgm:cxn modelId="{77157979-355C-4184-94AC-1E0B4F39E3CA}" srcId="{A618445F-CAEC-41D4-A135-EDA4055D89FA}" destId="{64F16E07-061F-48B3-9054-790F68102F1A}" srcOrd="0" destOrd="0" parTransId="{EF538E68-79C3-4A15-B745-D701F017B6A7}" sibTransId="{44BACFD6-0EC8-4235-BB5C-387E37E3603E}"/>
    <dgm:cxn modelId="{2136018B-BF7C-41BB-BDBD-E3668A29E2D8}" type="presOf" srcId="{0A206999-0A4F-4E93-9B42-2ECAFBC2EC39}" destId="{67BFBBEA-1A87-4F73-95F2-78EE5BF942B8}" srcOrd="0" destOrd="0" presId="urn:microsoft.com/office/officeart/2005/8/layout/lProcess2"/>
    <dgm:cxn modelId="{FC3D6F53-B2FE-4706-932A-046BAF41D055}" type="presOf" srcId="{C902772B-D4C5-417E-9969-91A675D67775}" destId="{D1B18263-1566-4C09-A393-7643882F848B}" srcOrd="0" destOrd="0" presId="urn:microsoft.com/office/officeart/2005/8/layout/lProcess2"/>
    <dgm:cxn modelId="{B7218A6D-04CA-43D1-9387-D1DEB0384EF8}" srcId="{E4BDA082-B71C-4011-8FFA-FEC047ADB919}" destId="{A618445F-CAEC-41D4-A135-EDA4055D89FA}" srcOrd="1" destOrd="0" parTransId="{CBC08405-43DE-49F1-9C29-C797E318CB58}" sibTransId="{F7488BB0-E4E1-423A-831E-654EA592FC0F}"/>
    <dgm:cxn modelId="{337975C0-4812-4CA8-9611-1177048B43A3}" type="presOf" srcId="{DEEA2642-2701-429D-A613-225247961277}" destId="{DD45D094-4A94-4214-A6E2-2B7134028367}" srcOrd="1" destOrd="0" presId="urn:microsoft.com/office/officeart/2005/8/layout/lProcess2"/>
    <dgm:cxn modelId="{AFECCBC9-C529-44C4-9985-31940102EBA2}" type="presOf" srcId="{92FD7B00-BE12-4B7F-A3E2-9DFA97D9805B}" destId="{FE115455-7AB9-4A07-8342-071BFCD2B017}" srcOrd="0" destOrd="0" presId="urn:microsoft.com/office/officeart/2005/8/layout/lProcess2"/>
    <dgm:cxn modelId="{F0F878E3-E792-4A1A-B7A3-B4F315A98282}" srcId="{DEEA2642-2701-429D-A613-225247961277}" destId="{0A206999-0A4F-4E93-9B42-2ECAFBC2EC39}" srcOrd="1" destOrd="0" parTransId="{BD372382-D11F-41C0-91A4-C380A26B1A5B}" sibTransId="{0F1EEE37-2394-437B-B5F1-E907FE845718}"/>
    <dgm:cxn modelId="{DA2AF0DA-0FA5-46E0-92E5-7965692127AD}" type="presOf" srcId="{DEEA2642-2701-429D-A613-225247961277}" destId="{C7451458-9C07-4730-9D7D-506FF6F7EC0D}" srcOrd="0" destOrd="0" presId="urn:microsoft.com/office/officeart/2005/8/layout/lProcess2"/>
    <dgm:cxn modelId="{9B6B820F-8A92-4A5A-B96C-73718F8018B5}" srcId="{A618445F-CAEC-41D4-A135-EDA4055D89FA}" destId="{92FD7B00-BE12-4B7F-A3E2-9DFA97D9805B}" srcOrd="1" destOrd="0" parTransId="{1C4DAA07-B0DA-4D5B-883C-D06036E0A2EB}" sibTransId="{8695F03C-31F4-425C-AB06-D2400F0F2474}"/>
    <dgm:cxn modelId="{9E761DF7-6EB5-43BF-BB77-814527A45F6B}" type="presOf" srcId="{E4BDA082-B71C-4011-8FFA-FEC047ADB919}" destId="{CEEB6F14-BAF1-4DAD-A7D2-45E325F53A1F}" srcOrd="0" destOrd="0" presId="urn:microsoft.com/office/officeart/2005/8/layout/lProcess2"/>
    <dgm:cxn modelId="{6E84669F-A1C5-4CD1-A423-865D1EB09117}" type="presOf" srcId="{A618445F-CAEC-41D4-A135-EDA4055D89FA}" destId="{5950450F-2F0D-4D4A-9C88-633FC5D019B1}" srcOrd="0" destOrd="0" presId="urn:microsoft.com/office/officeart/2005/8/layout/lProcess2"/>
    <dgm:cxn modelId="{90540511-8B0E-45DD-A7E6-93965F8A0081}" type="presOf" srcId="{64F16E07-061F-48B3-9054-790F68102F1A}" destId="{084EB6F2-9942-4D6A-864F-1AB086D71CAA}" srcOrd="0" destOrd="0" presId="urn:microsoft.com/office/officeart/2005/8/layout/lProcess2"/>
    <dgm:cxn modelId="{C48C3E4E-F34F-40F4-B6FE-F1FED802C84C}" srcId="{DEEA2642-2701-429D-A613-225247961277}" destId="{C902772B-D4C5-417E-9969-91A675D67775}" srcOrd="0" destOrd="0" parTransId="{2ED65070-1DAB-46F9-A254-8514B2E924FD}" sibTransId="{8093ACE7-6E57-416B-A8E5-3B378E089A70}"/>
    <dgm:cxn modelId="{03AB3660-9CAA-451F-8513-C9668FC8E355}" type="presParOf" srcId="{CEEB6F14-BAF1-4DAD-A7D2-45E325F53A1F}" destId="{A4FD0900-CEBD-4023-8D00-6505EC3BA2FD}" srcOrd="0" destOrd="0" presId="urn:microsoft.com/office/officeart/2005/8/layout/lProcess2"/>
    <dgm:cxn modelId="{336320B8-7D32-4FA6-9367-A471E691C5E9}" type="presParOf" srcId="{A4FD0900-CEBD-4023-8D00-6505EC3BA2FD}" destId="{C7451458-9C07-4730-9D7D-506FF6F7EC0D}" srcOrd="0" destOrd="0" presId="urn:microsoft.com/office/officeart/2005/8/layout/lProcess2"/>
    <dgm:cxn modelId="{1C687302-E681-4B5D-A154-F385C4C31A64}" type="presParOf" srcId="{A4FD0900-CEBD-4023-8D00-6505EC3BA2FD}" destId="{DD45D094-4A94-4214-A6E2-2B7134028367}" srcOrd="1" destOrd="0" presId="urn:microsoft.com/office/officeart/2005/8/layout/lProcess2"/>
    <dgm:cxn modelId="{A1BE9DF7-3370-461C-946F-5E9D3F5A88BE}" type="presParOf" srcId="{A4FD0900-CEBD-4023-8D00-6505EC3BA2FD}" destId="{AB2574D9-5803-44AA-B1C7-7A19D01B5174}" srcOrd="2" destOrd="0" presId="urn:microsoft.com/office/officeart/2005/8/layout/lProcess2"/>
    <dgm:cxn modelId="{1F8100CE-29DE-4896-9F6F-C83F24B3EB07}" type="presParOf" srcId="{AB2574D9-5803-44AA-B1C7-7A19D01B5174}" destId="{EDDF33C4-3E56-45F9-8469-932356AFF0F0}" srcOrd="0" destOrd="0" presId="urn:microsoft.com/office/officeart/2005/8/layout/lProcess2"/>
    <dgm:cxn modelId="{6A762645-EA34-4F6A-A0A0-6B5DA923C36B}" type="presParOf" srcId="{EDDF33C4-3E56-45F9-8469-932356AFF0F0}" destId="{D1B18263-1566-4C09-A393-7643882F848B}" srcOrd="0" destOrd="0" presId="urn:microsoft.com/office/officeart/2005/8/layout/lProcess2"/>
    <dgm:cxn modelId="{56B0715B-347A-45B7-90E5-DD8316DCF0A4}" type="presParOf" srcId="{EDDF33C4-3E56-45F9-8469-932356AFF0F0}" destId="{2AAACDBA-ABAE-4EAD-AB67-A816AA18936F}" srcOrd="1" destOrd="0" presId="urn:microsoft.com/office/officeart/2005/8/layout/lProcess2"/>
    <dgm:cxn modelId="{D57E2652-94D5-4E98-9402-E2E6A5220DC3}" type="presParOf" srcId="{EDDF33C4-3E56-45F9-8469-932356AFF0F0}" destId="{67BFBBEA-1A87-4F73-95F2-78EE5BF942B8}" srcOrd="2" destOrd="0" presId="urn:microsoft.com/office/officeart/2005/8/layout/lProcess2"/>
    <dgm:cxn modelId="{CD442C1F-AA90-41E2-A051-7D5CAA85E10E}" type="presParOf" srcId="{CEEB6F14-BAF1-4DAD-A7D2-45E325F53A1F}" destId="{DB807047-B10B-42A6-98C4-E6F79D2EFB10}" srcOrd="1" destOrd="0" presId="urn:microsoft.com/office/officeart/2005/8/layout/lProcess2"/>
    <dgm:cxn modelId="{7EAD7766-5303-429D-8ECF-ADCFFB4641AF}" type="presParOf" srcId="{CEEB6F14-BAF1-4DAD-A7D2-45E325F53A1F}" destId="{F78BF936-1EFA-4DDA-9C1F-BCA88A9A66F5}" srcOrd="2" destOrd="0" presId="urn:microsoft.com/office/officeart/2005/8/layout/lProcess2"/>
    <dgm:cxn modelId="{9D70F84F-B1C9-4788-A11F-63BF49FF4A0C}" type="presParOf" srcId="{F78BF936-1EFA-4DDA-9C1F-BCA88A9A66F5}" destId="{5950450F-2F0D-4D4A-9C88-633FC5D019B1}" srcOrd="0" destOrd="0" presId="urn:microsoft.com/office/officeart/2005/8/layout/lProcess2"/>
    <dgm:cxn modelId="{BE2DD93A-E597-434D-B7D1-06DBB3DC3885}" type="presParOf" srcId="{F78BF936-1EFA-4DDA-9C1F-BCA88A9A66F5}" destId="{244A159F-35B3-4512-8D8A-7BD934FB0800}" srcOrd="1" destOrd="0" presId="urn:microsoft.com/office/officeart/2005/8/layout/lProcess2"/>
    <dgm:cxn modelId="{273E804E-13BB-441B-BB18-AF76C2E0C34A}" type="presParOf" srcId="{F78BF936-1EFA-4DDA-9C1F-BCA88A9A66F5}" destId="{D273A141-ABA9-4F93-9818-EB31C9F07A22}" srcOrd="2" destOrd="0" presId="urn:microsoft.com/office/officeart/2005/8/layout/lProcess2"/>
    <dgm:cxn modelId="{EE0B6D4A-94C9-4737-9F7A-5592253687C6}" type="presParOf" srcId="{D273A141-ABA9-4F93-9818-EB31C9F07A22}" destId="{C4377AC7-ACCA-4527-B5EA-70AE75F4785B}" srcOrd="0" destOrd="0" presId="urn:microsoft.com/office/officeart/2005/8/layout/lProcess2"/>
    <dgm:cxn modelId="{3AD2C643-22CB-40FB-9A4A-279F064AC7DC}" type="presParOf" srcId="{C4377AC7-ACCA-4527-B5EA-70AE75F4785B}" destId="{084EB6F2-9942-4D6A-864F-1AB086D71CAA}" srcOrd="0" destOrd="0" presId="urn:microsoft.com/office/officeart/2005/8/layout/lProcess2"/>
    <dgm:cxn modelId="{F75577E7-277E-491A-A61D-BB1A7E9BA1E5}" type="presParOf" srcId="{C4377AC7-ACCA-4527-B5EA-70AE75F4785B}" destId="{DE5CBDD2-CF8E-45B0-BFE2-436D36946A11}" srcOrd="1" destOrd="0" presId="urn:microsoft.com/office/officeart/2005/8/layout/lProcess2"/>
    <dgm:cxn modelId="{90217277-407D-46A7-BD7F-2BB51A704842}" type="presParOf" srcId="{C4377AC7-ACCA-4527-B5EA-70AE75F4785B}" destId="{FE115455-7AB9-4A07-8342-071BFCD2B01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6998E-1F48-4FA3-8A7D-B3B9ACE7EAF1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7A6A623-5E85-4E70-9D04-CEB8250ED2B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Реализация требований ТР ТС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путем применения на добровольной основе  стандартов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из утвержденных к каждому техническому регламенту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Перечню стандартов, в результате применения которых на добровольной основе обеспечивается соблюдение требований технического регламента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Таможенного Союза </a:t>
          </a:r>
          <a:endParaRPr lang="ru-RU" sz="1700" i="0" dirty="0">
            <a:latin typeface="+mj-lt"/>
          </a:endParaRPr>
        </a:p>
      </dgm:t>
    </dgm:pt>
    <dgm:pt modelId="{2ABBEB2A-51B6-4605-BCD1-EC7A5B08C8D6}" type="parTrans" cxnId="{78BAEFDC-9D0C-492B-A7E7-A206B71DCEC5}">
      <dgm:prSet/>
      <dgm:spPr/>
      <dgm:t>
        <a:bodyPr/>
        <a:lstStyle/>
        <a:p>
          <a:endParaRPr lang="ru-RU"/>
        </a:p>
      </dgm:t>
    </dgm:pt>
    <dgm:pt modelId="{1F72375F-66BD-4002-8105-4775FE8B3EA9}" type="sibTrans" cxnId="{78BAEFDC-9D0C-492B-A7E7-A206B71DCEC5}">
      <dgm:prSet/>
      <dgm:spPr/>
      <dgm:t>
        <a:bodyPr/>
        <a:lstStyle/>
        <a:p>
          <a:endParaRPr lang="ru-RU"/>
        </a:p>
      </dgm:t>
    </dgm:pt>
    <dgm:pt modelId="{0277433A-7B84-4E6F-9753-8370E7D750BA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i="0" dirty="0" smtClean="0">
              <a:latin typeface="+mj-lt"/>
            </a:rPr>
            <a:t>В утвержденных Перечнях </a:t>
          </a:r>
          <a:r>
            <a:rPr lang="ru-RU" sz="1800" b="1" i="0" dirty="0" smtClean="0">
              <a:latin typeface="+mj-lt"/>
            </a:rPr>
            <a:t>более 9300 стандартов</a:t>
          </a:r>
          <a:endParaRPr lang="ru-RU" sz="1800" i="0" dirty="0">
            <a:latin typeface="+mj-lt"/>
          </a:endParaRPr>
        </a:p>
      </dgm:t>
    </dgm:pt>
    <dgm:pt modelId="{E12F8ACD-0107-412D-9363-CBA440571D7B}" type="parTrans" cxnId="{DE1B0D59-32FC-46D5-BAA6-08969BE1624A}">
      <dgm:prSet/>
      <dgm:spPr/>
      <dgm:t>
        <a:bodyPr/>
        <a:lstStyle/>
        <a:p>
          <a:endParaRPr lang="ru-RU"/>
        </a:p>
      </dgm:t>
    </dgm:pt>
    <dgm:pt modelId="{EAF23394-175E-44B9-B5B5-85716249DD9A}" type="sibTrans" cxnId="{DE1B0D59-32FC-46D5-BAA6-08969BE1624A}">
      <dgm:prSet/>
      <dgm:spPr/>
      <dgm:t>
        <a:bodyPr/>
        <a:lstStyle/>
        <a:p>
          <a:endParaRPr lang="ru-RU"/>
        </a:p>
      </dgm:t>
    </dgm:pt>
    <dgm:pt modelId="{750193ED-900A-48B3-8544-D44F7CB82539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b="1" i="0" dirty="0" smtClean="0">
              <a:latin typeface="+mj-lt"/>
            </a:rPr>
            <a:t>31</a:t>
          </a:r>
          <a:r>
            <a:rPr lang="ru-RU" sz="1800" i="0" dirty="0" smtClean="0">
              <a:latin typeface="+mj-lt"/>
            </a:rPr>
            <a:t> </a:t>
          </a:r>
          <a:r>
            <a:rPr lang="ru-RU" sz="1800" b="1" i="0" dirty="0" smtClean="0">
              <a:latin typeface="+mj-lt"/>
            </a:rPr>
            <a:t>Программа разработки межгосударственных стандартов </a:t>
          </a:r>
          <a:r>
            <a:rPr lang="ru-RU" sz="1800" i="0" dirty="0" smtClean="0">
              <a:latin typeface="+mj-lt"/>
            </a:rPr>
            <a:t>под технические регламенты предусматривают разработку более </a:t>
          </a:r>
          <a:r>
            <a:rPr lang="ru-RU" sz="1800" b="1" i="0" dirty="0" smtClean="0">
              <a:latin typeface="+mj-lt"/>
            </a:rPr>
            <a:t>1900 стандартов </a:t>
          </a:r>
          <a:endParaRPr lang="ru-RU" sz="1800" i="0" dirty="0">
            <a:latin typeface="+mj-lt"/>
          </a:endParaRPr>
        </a:p>
      </dgm:t>
    </dgm:pt>
    <dgm:pt modelId="{4A690F96-820B-4FAF-AF00-FF62B6271701}" type="parTrans" cxnId="{5765E8DC-7B21-4940-AB94-E5A1618E2821}">
      <dgm:prSet/>
      <dgm:spPr/>
      <dgm:t>
        <a:bodyPr/>
        <a:lstStyle/>
        <a:p>
          <a:endParaRPr lang="ru-RU"/>
        </a:p>
      </dgm:t>
    </dgm:pt>
    <dgm:pt modelId="{7075821B-EB50-4D1B-9016-65BB8C814DAE}" type="sibTrans" cxnId="{5765E8DC-7B21-4940-AB94-E5A1618E2821}">
      <dgm:prSet/>
      <dgm:spPr/>
      <dgm:t>
        <a:bodyPr/>
        <a:lstStyle/>
        <a:p>
          <a:endParaRPr lang="ru-RU"/>
        </a:p>
      </dgm:t>
    </dgm:pt>
    <dgm:pt modelId="{455EE3FD-0C12-4D14-9FF4-B0795ECD9CB0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endParaRPr lang="ru-RU" sz="1800" i="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93BB88C4-7575-4D5F-835F-CF03A3572AD0}" type="parTrans" cxnId="{F455AAEC-5EF4-41B1-823C-FC8F19265564}">
      <dgm:prSet/>
      <dgm:spPr/>
      <dgm:t>
        <a:bodyPr/>
        <a:lstStyle/>
        <a:p>
          <a:endParaRPr lang="ru-RU"/>
        </a:p>
      </dgm:t>
    </dgm:pt>
    <dgm:pt modelId="{568C32B4-5958-4D1F-84F4-37EE7603AB87}" type="sibTrans" cxnId="{F455AAEC-5EF4-41B1-823C-FC8F19265564}">
      <dgm:prSet/>
      <dgm:spPr/>
      <dgm:t>
        <a:bodyPr/>
        <a:lstStyle/>
        <a:p>
          <a:endParaRPr lang="ru-RU"/>
        </a:p>
      </dgm:t>
    </dgm:pt>
    <dgm:pt modelId="{4EFB5F0A-86AD-4A76-9E9D-ACBAAC37D8E1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i="0" dirty="0" smtClean="0">
              <a:latin typeface="+mj-lt"/>
            </a:rPr>
            <a:t>Российская Федерация разрабатывает </a:t>
          </a:r>
          <a:r>
            <a:rPr lang="ru-RU" sz="1800" b="1" i="0" dirty="0" smtClean="0">
              <a:latin typeface="+mj-lt"/>
            </a:rPr>
            <a:t>66 %</a:t>
          </a:r>
          <a:r>
            <a:rPr lang="ru-RU" sz="1800" i="0" dirty="0" smtClean="0">
              <a:latin typeface="+mj-lt"/>
            </a:rPr>
            <a:t> от общего числа стандартов</a:t>
          </a:r>
          <a:endParaRPr lang="ru-RU" sz="1800" i="0" dirty="0">
            <a:latin typeface="+mj-lt"/>
          </a:endParaRPr>
        </a:p>
      </dgm:t>
    </dgm:pt>
    <dgm:pt modelId="{EF06D5ED-4169-43E8-9A5B-A108ADD15EE5}" type="parTrans" cxnId="{37A48A6A-4151-4D77-B016-FFA4B9AAC672}">
      <dgm:prSet/>
      <dgm:spPr/>
      <dgm:t>
        <a:bodyPr/>
        <a:lstStyle/>
        <a:p>
          <a:endParaRPr lang="ru-RU"/>
        </a:p>
      </dgm:t>
    </dgm:pt>
    <dgm:pt modelId="{DFAA90C0-25A7-4769-90FC-710DC6DA7EBF}" type="sibTrans" cxnId="{37A48A6A-4151-4D77-B016-FFA4B9AAC672}">
      <dgm:prSet/>
      <dgm:spPr/>
      <dgm:t>
        <a:bodyPr/>
        <a:lstStyle/>
        <a:p>
          <a:endParaRPr lang="ru-RU"/>
        </a:p>
      </dgm:t>
    </dgm:pt>
    <dgm:pt modelId="{303148CB-D78C-46C0-B4DD-EBA689749A72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endParaRPr lang="ru-RU" sz="1800" i="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A94D95B5-6FFE-4AFA-BDCB-D6F487390CB9}" type="parTrans" cxnId="{C0751BD1-BE8B-4BEF-B230-C80B09DCA7F4}">
      <dgm:prSet/>
      <dgm:spPr/>
      <dgm:t>
        <a:bodyPr/>
        <a:lstStyle/>
        <a:p>
          <a:endParaRPr lang="ru-RU"/>
        </a:p>
      </dgm:t>
    </dgm:pt>
    <dgm:pt modelId="{05549662-3EB8-4941-813A-B7DE841733E2}" type="sibTrans" cxnId="{C0751BD1-BE8B-4BEF-B230-C80B09DCA7F4}">
      <dgm:prSet/>
      <dgm:spPr/>
      <dgm:t>
        <a:bodyPr/>
        <a:lstStyle/>
        <a:p>
          <a:endParaRPr lang="ru-RU"/>
        </a:p>
      </dgm:t>
    </dgm:pt>
    <dgm:pt modelId="{7DAE168A-1078-44A5-ACE4-4A055BF3926D}" type="pres">
      <dgm:prSet presAssocID="{5E66998E-1F48-4FA3-8A7D-B3B9ACE7E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134F0-0878-4A7B-981B-C3C8F7EF98EF}" type="pres">
      <dgm:prSet presAssocID="{F7A6A623-5E85-4E70-9D04-CEB8250ED2B4}" presName="parentLin" presStyleCnt="0"/>
      <dgm:spPr/>
    </dgm:pt>
    <dgm:pt modelId="{B7ADF166-3D6F-46D9-9DC7-E3AB2B6115E0}" type="pres">
      <dgm:prSet presAssocID="{F7A6A623-5E85-4E70-9D04-CEB8250ED2B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A0F6826-A9A2-48AA-8560-E3D62392F886}" type="pres">
      <dgm:prSet presAssocID="{F7A6A623-5E85-4E70-9D04-CEB8250ED2B4}" presName="parentText" presStyleLbl="node1" presStyleIdx="0" presStyleCnt="1" custScaleX="123528" custLinFactNeighborX="50885" custLinFactNeighborY="-1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027A3-F984-438F-AF2E-DE5579B62E4C}" type="pres">
      <dgm:prSet presAssocID="{F7A6A623-5E85-4E70-9D04-CEB8250ED2B4}" presName="negativeSpace" presStyleCnt="0"/>
      <dgm:spPr/>
    </dgm:pt>
    <dgm:pt modelId="{593D1666-4003-441E-AA75-6E3A2EDE4EB5}" type="pres">
      <dgm:prSet presAssocID="{F7A6A623-5E85-4E70-9D04-CEB8250ED2B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5AAEC-5EF4-41B1-823C-FC8F19265564}" srcId="{F7A6A623-5E85-4E70-9D04-CEB8250ED2B4}" destId="{455EE3FD-0C12-4D14-9FF4-B0795ECD9CB0}" srcOrd="1" destOrd="0" parTransId="{93BB88C4-7575-4D5F-835F-CF03A3572AD0}" sibTransId="{568C32B4-5958-4D1F-84F4-37EE7603AB87}"/>
    <dgm:cxn modelId="{7EADDD13-5048-4947-9887-D3389E5DD8AD}" type="presOf" srcId="{4EFB5F0A-86AD-4A76-9E9D-ACBAAC37D8E1}" destId="{593D1666-4003-441E-AA75-6E3A2EDE4EB5}" srcOrd="0" destOrd="4" presId="urn:microsoft.com/office/officeart/2005/8/layout/list1"/>
    <dgm:cxn modelId="{904C75A6-AFFB-465D-AEB1-34C0D3B9E5FC}" type="presOf" srcId="{0277433A-7B84-4E6F-9753-8370E7D750BA}" destId="{593D1666-4003-441E-AA75-6E3A2EDE4EB5}" srcOrd="0" destOrd="0" presId="urn:microsoft.com/office/officeart/2005/8/layout/list1"/>
    <dgm:cxn modelId="{D1A42168-B69B-44D2-9B79-227C24BD9F11}" type="presOf" srcId="{303148CB-D78C-46C0-B4DD-EBA689749A72}" destId="{593D1666-4003-441E-AA75-6E3A2EDE4EB5}" srcOrd="0" destOrd="3" presId="urn:microsoft.com/office/officeart/2005/8/layout/list1"/>
    <dgm:cxn modelId="{37A48A6A-4151-4D77-B016-FFA4B9AAC672}" srcId="{F7A6A623-5E85-4E70-9D04-CEB8250ED2B4}" destId="{4EFB5F0A-86AD-4A76-9E9D-ACBAAC37D8E1}" srcOrd="4" destOrd="0" parTransId="{EF06D5ED-4169-43E8-9A5B-A108ADD15EE5}" sibTransId="{DFAA90C0-25A7-4769-90FC-710DC6DA7EBF}"/>
    <dgm:cxn modelId="{78BAEFDC-9D0C-492B-A7E7-A206B71DCEC5}" srcId="{5E66998E-1F48-4FA3-8A7D-B3B9ACE7EAF1}" destId="{F7A6A623-5E85-4E70-9D04-CEB8250ED2B4}" srcOrd="0" destOrd="0" parTransId="{2ABBEB2A-51B6-4605-BCD1-EC7A5B08C8D6}" sibTransId="{1F72375F-66BD-4002-8105-4775FE8B3EA9}"/>
    <dgm:cxn modelId="{5765E8DC-7B21-4940-AB94-E5A1618E2821}" srcId="{F7A6A623-5E85-4E70-9D04-CEB8250ED2B4}" destId="{750193ED-900A-48B3-8544-D44F7CB82539}" srcOrd="2" destOrd="0" parTransId="{4A690F96-820B-4FAF-AF00-FF62B6271701}" sibTransId="{7075821B-EB50-4D1B-9016-65BB8C814DAE}"/>
    <dgm:cxn modelId="{90A58665-3AC2-4706-BB30-D39460354B21}" type="presOf" srcId="{F7A6A623-5E85-4E70-9D04-CEB8250ED2B4}" destId="{B7ADF166-3D6F-46D9-9DC7-E3AB2B6115E0}" srcOrd="0" destOrd="0" presId="urn:microsoft.com/office/officeart/2005/8/layout/list1"/>
    <dgm:cxn modelId="{40E47362-374E-4A4C-84E0-CF3F9131892B}" type="presOf" srcId="{F7A6A623-5E85-4E70-9D04-CEB8250ED2B4}" destId="{FA0F6826-A9A2-48AA-8560-E3D62392F886}" srcOrd="1" destOrd="0" presId="urn:microsoft.com/office/officeart/2005/8/layout/list1"/>
    <dgm:cxn modelId="{63C314F3-ABEE-4858-B607-F2780BFD229F}" type="presOf" srcId="{455EE3FD-0C12-4D14-9FF4-B0795ECD9CB0}" destId="{593D1666-4003-441E-AA75-6E3A2EDE4EB5}" srcOrd="0" destOrd="1" presId="urn:microsoft.com/office/officeart/2005/8/layout/list1"/>
    <dgm:cxn modelId="{DE1B0D59-32FC-46D5-BAA6-08969BE1624A}" srcId="{F7A6A623-5E85-4E70-9D04-CEB8250ED2B4}" destId="{0277433A-7B84-4E6F-9753-8370E7D750BA}" srcOrd="0" destOrd="0" parTransId="{E12F8ACD-0107-412D-9363-CBA440571D7B}" sibTransId="{EAF23394-175E-44B9-B5B5-85716249DD9A}"/>
    <dgm:cxn modelId="{C0751BD1-BE8B-4BEF-B230-C80B09DCA7F4}" srcId="{F7A6A623-5E85-4E70-9D04-CEB8250ED2B4}" destId="{303148CB-D78C-46C0-B4DD-EBA689749A72}" srcOrd="3" destOrd="0" parTransId="{A94D95B5-6FFE-4AFA-BDCB-D6F487390CB9}" sibTransId="{05549662-3EB8-4941-813A-B7DE841733E2}"/>
    <dgm:cxn modelId="{85A5894C-6371-422B-80CC-92AA6495B178}" type="presOf" srcId="{750193ED-900A-48B3-8544-D44F7CB82539}" destId="{593D1666-4003-441E-AA75-6E3A2EDE4EB5}" srcOrd="0" destOrd="2" presId="urn:microsoft.com/office/officeart/2005/8/layout/list1"/>
    <dgm:cxn modelId="{BA6E8394-9766-4A3E-9A75-FB3BC3DD0D7D}" type="presOf" srcId="{5E66998E-1F48-4FA3-8A7D-B3B9ACE7EAF1}" destId="{7DAE168A-1078-44A5-ACE4-4A055BF3926D}" srcOrd="0" destOrd="0" presId="urn:microsoft.com/office/officeart/2005/8/layout/list1"/>
    <dgm:cxn modelId="{427B4217-E011-4B3B-9348-D4B1171B5FB1}" type="presParOf" srcId="{7DAE168A-1078-44A5-ACE4-4A055BF3926D}" destId="{606134F0-0878-4A7B-981B-C3C8F7EF98EF}" srcOrd="0" destOrd="0" presId="urn:microsoft.com/office/officeart/2005/8/layout/list1"/>
    <dgm:cxn modelId="{4E59130F-43A8-4E15-8ECB-3D6BC42006E1}" type="presParOf" srcId="{606134F0-0878-4A7B-981B-C3C8F7EF98EF}" destId="{B7ADF166-3D6F-46D9-9DC7-E3AB2B6115E0}" srcOrd="0" destOrd="0" presId="urn:microsoft.com/office/officeart/2005/8/layout/list1"/>
    <dgm:cxn modelId="{A1ED4AD9-F9F6-42FA-A20F-62EEDA873EE6}" type="presParOf" srcId="{606134F0-0878-4A7B-981B-C3C8F7EF98EF}" destId="{FA0F6826-A9A2-48AA-8560-E3D62392F886}" srcOrd="1" destOrd="0" presId="urn:microsoft.com/office/officeart/2005/8/layout/list1"/>
    <dgm:cxn modelId="{4D666159-05B7-4447-AE4A-0C98EAB43306}" type="presParOf" srcId="{7DAE168A-1078-44A5-ACE4-4A055BF3926D}" destId="{E12027A3-F984-438F-AF2E-DE5579B62E4C}" srcOrd="1" destOrd="0" presId="urn:microsoft.com/office/officeart/2005/8/layout/list1"/>
    <dgm:cxn modelId="{C0F6AB82-DB94-4AA5-AFE8-E63EC7B95D27}" type="presParOf" srcId="{7DAE168A-1078-44A5-ACE4-4A055BF3926D}" destId="{593D1666-4003-441E-AA75-6E3A2EDE4EB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957CA-7C4B-4B7C-A3CF-B68FDC46025F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</dgm:pt>
    <dgm:pt modelId="{C72218CB-0303-49A7-A5FC-E74C60E595AE}">
      <dgm:prSet phldrT="[Текст]"/>
      <dgm:spPr>
        <a:solidFill>
          <a:srgbClr val="00BFFF">
            <a:alpha val="50196"/>
          </a:srgbClr>
        </a:solidFill>
      </dgm:spPr>
      <dgm:t>
        <a:bodyPr/>
        <a:lstStyle/>
        <a:p>
          <a:pPr algn="l"/>
          <a:r>
            <a:rPr lang="ru-RU" dirty="0" smtClean="0"/>
            <a:t>  </a:t>
          </a:r>
          <a:r>
            <a:rPr lang="ru-RU" dirty="0" smtClean="0">
              <a:latin typeface="+mj-lt"/>
            </a:rPr>
            <a:t> </a:t>
          </a:r>
          <a:r>
            <a:rPr lang="ru-RU" dirty="0" smtClean="0">
              <a:solidFill>
                <a:schemeClr val="tx1"/>
              </a:solidFill>
              <a:latin typeface="+mj-lt"/>
            </a:rPr>
            <a:t>Качество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1BC7197C-151A-4114-AE49-2742A5C764A5}" type="parTrans" cxnId="{911733C6-C9E0-4BD6-BAAA-F74CC132D779}">
      <dgm:prSet/>
      <dgm:spPr/>
      <dgm:t>
        <a:bodyPr/>
        <a:lstStyle/>
        <a:p>
          <a:endParaRPr lang="ru-RU"/>
        </a:p>
      </dgm:t>
    </dgm:pt>
    <dgm:pt modelId="{33EE6E55-C193-4907-9704-EB32BA8F0500}" type="sibTrans" cxnId="{911733C6-C9E0-4BD6-BAAA-F74CC132D779}">
      <dgm:prSet/>
      <dgm:spPr/>
      <dgm:t>
        <a:bodyPr/>
        <a:lstStyle/>
        <a:p>
          <a:endParaRPr lang="ru-RU"/>
        </a:p>
      </dgm:t>
    </dgm:pt>
    <dgm:pt modelId="{662CE731-F7D5-4B3B-9516-76D1CAB0D9EF}">
      <dgm:prSet phldrT="[Текст]"/>
      <dgm:spPr>
        <a:solidFill>
          <a:srgbClr val="FF1493"/>
        </a:solidFill>
        <a:ln>
          <a:noFill/>
        </a:ln>
      </dgm:spPr>
      <dgm:t>
        <a:bodyPr/>
        <a:lstStyle/>
        <a:p>
          <a:pPr algn="r"/>
          <a:r>
            <a:rPr lang="ru-RU" dirty="0" smtClean="0">
              <a:latin typeface="+mj-lt"/>
            </a:rPr>
            <a:t>Стандарты</a:t>
          </a:r>
          <a:endParaRPr lang="ru-RU" dirty="0">
            <a:latin typeface="+mj-lt"/>
          </a:endParaRPr>
        </a:p>
      </dgm:t>
    </dgm:pt>
    <dgm:pt modelId="{7B84B0CF-A9A4-4C53-99AD-800EDBC10A66}" type="parTrans" cxnId="{595476E8-F809-46DA-AEB1-57CC672A1ED2}">
      <dgm:prSet/>
      <dgm:spPr/>
      <dgm:t>
        <a:bodyPr/>
        <a:lstStyle/>
        <a:p>
          <a:endParaRPr lang="ru-RU"/>
        </a:p>
      </dgm:t>
    </dgm:pt>
    <dgm:pt modelId="{238EE71E-105B-4B67-90F3-F18FCD0F611A}" type="sibTrans" cxnId="{595476E8-F809-46DA-AEB1-57CC672A1ED2}">
      <dgm:prSet/>
      <dgm:spPr/>
      <dgm:t>
        <a:bodyPr/>
        <a:lstStyle/>
        <a:p>
          <a:endParaRPr lang="ru-RU"/>
        </a:p>
      </dgm:t>
    </dgm:pt>
    <dgm:pt modelId="{F4A87671-3272-469C-AF01-961DA04E063B}" type="pres">
      <dgm:prSet presAssocID="{9F5957CA-7C4B-4B7C-A3CF-B68FDC46025F}" presName="Name0" presStyleCnt="0">
        <dgm:presLayoutVars>
          <dgm:chMax val="7"/>
          <dgm:resizeHandles val="exact"/>
        </dgm:presLayoutVars>
      </dgm:prSet>
      <dgm:spPr/>
    </dgm:pt>
    <dgm:pt modelId="{30980CA9-1621-4946-A04C-E944E17719B0}" type="pres">
      <dgm:prSet presAssocID="{9F5957CA-7C4B-4B7C-A3CF-B68FDC46025F}" presName="comp1" presStyleCnt="0"/>
      <dgm:spPr/>
    </dgm:pt>
    <dgm:pt modelId="{2452383B-2D37-425B-B922-4A99A62BEE18}" type="pres">
      <dgm:prSet presAssocID="{9F5957CA-7C4B-4B7C-A3CF-B68FDC46025F}" presName="circle1" presStyleLbl="node1" presStyleIdx="0" presStyleCnt="2"/>
      <dgm:spPr/>
      <dgm:t>
        <a:bodyPr/>
        <a:lstStyle/>
        <a:p>
          <a:endParaRPr lang="ru-RU"/>
        </a:p>
      </dgm:t>
    </dgm:pt>
    <dgm:pt modelId="{820DEB56-38DD-4EB6-B764-B18E3870397D}" type="pres">
      <dgm:prSet presAssocID="{9F5957CA-7C4B-4B7C-A3CF-B68FDC46025F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6B215-F7DA-48A2-88DD-F80B75F77AFB}" type="pres">
      <dgm:prSet presAssocID="{9F5957CA-7C4B-4B7C-A3CF-B68FDC46025F}" presName="comp2" presStyleCnt="0"/>
      <dgm:spPr/>
    </dgm:pt>
    <dgm:pt modelId="{B1DC9E2A-38CF-4236-932A-650BC55D1DD9}" type="pres">
      <dgm:prSet presAssocID="{9F5957CA-7C4B-4B7C-A3CF-B68FDC46025F}" presName="circle2" presStyleLbl="node1" presStyleIdx="1" presStyleCnt="2" custLinFactNeighborX="462"/>
      <dgm:spPr/>
      <dgm:t>
        <a:bodyPr/>
        <a:lstStyle/>
        <a:p>
          <a:endParaRPr lang="ru-RU"/>
        </a:p>
      </dgm:t>
    </dgm:pt>
    <dgm:pt modelId="{646DE7A4-3EC8-451F-A6FE-6595E2E67888}" type="pres">
      <dgm:prSet presAssocID="{9F5957CA-7C4B-4B7C-A3CF-B68FDC46025F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A74F2-6A31-4449-8179-A9ED9AE62D2C}" type="presOf" srcId="{C72218CB-0303-49A7-A5FC-E74C60E595AE}" destId="{2452383B-2D37-425B-B922-4A99A62BEE18}" srcOrd="0" destOrd="0" presId="urn:microsoft.com/office/officeart/2005/8/layout/venn2"/>
    <dgm:cxn modelId="{1419A6D4-4229-4D63-AD22-340310071BAE}" type="presOf" srcId="{C72218CB-0303-49A7-A5FC-E74C60E595AE}" destId="{820DEB56-38DD-4EB6-B764-B18E3870397D}" srcOrd="1" destOrd="0" presId="urn:microsoft.com/office/officeart/2005/8/layout/venn2"/>
    <dgm:cxn modelId="{911733C6-C9E0-4BD6-BAAA-F74CC132D779}" srcId="{9F5957CA-7C4B-4B7C-A3CF-B68FDC46025F}" destId="{C72218CB-0303-49A7-A5FC-E74C60E595AE}" srcOrd="0" destOrd="0" parTransId="{1BC7197C-151A-4114-AE49-2742A5C764A5}" sibTransId="{33EE6E55-C193-4907-9704-EB32BA8F0500}"/>
    <dgm:cxn modelId="{990452B0-E870-4232-9351-E8CF1E227A60}" type="presOf" srcId="{9F5957CA-7C4B-4B7C-A3CF-B68FDC46025F}" destId="{F4A87671-3272-469C-AF01-961DA04E063B}" srcOrd="0" destOrd="0" presId="urn:microsoft.com/office/officeart/2005/8/layout/venn2"/>
    <dgm:cxn modelId="{595476E8-F809-46DA-AEB1-57CC672A1ED2}" srcId="{9F5957CA-7C4B-4B7C-A3CF-B68FDC46025F}" destId="{662CE731-F7D5-4B3B-9516-76D1CAB0D9EF}" srcOrd="1" destOrd="0" parTransId="{7B84B0CF-A9A4-4C53-99AD-800EDBC10A66}" sibTransId="{238EE71E-105B-4B67-90F3-F18FCD0F611A}"/>
    <dgm:cxn modelId="{86646437-C867-43A8-8A94-B30B6FB98FCB}" type="presOf" srcId="{662CE731-F7D5-4B3B-9516-76D1CAB0D9EF}" destId="{B1DC9E2A-38CF-4236-932A-650BC55D1DD9}" srcOrd="0" destOrd="0" presId="urn:microsoft.com/office/officeart/2005/8/layout/venn2"/>
    <dgm:cxn modelId="{42939A42-4EEC-47FB-99EF-86C334284606}" type="presOf" srcId="{662CE731-F7D5-4B3B-9516-76D1CAB0D9EF}" destId="{646DE7A4-3EC8-451F-A6FE-6595E2E67888}" srcOrd="1" destOrd="0" presId="urn:microsoft.com/office/officeart/2005/8/layout/venn2"/>
    <dgm:cxn modelId="{E973CD1C-2205-4B97-A5D0-24D6DD279BD6}" type="presParOf" srcId="{F4A87671-3272-469C-AF01-961DA04E063B}" destId="{30980CA9-1621-4946-A04C-E944E17719B0}" srcOrd="0" destOrd="0" presId="urn:microsoft.com/office/officeart/2005/8/layout/venn2"/>
    <dgm:cxn modelId="{E2AD0772-B2D0-4C7E-A9FB-08028EE40472}" type="presParOf" srcId="{30980CA9-1621-4946-A04C-E944E17719B0}" destId="{2452383B-2D37-425B-B922-4A99A62BEE18}" srcOrd="0" destOrd="0" presId="urn:microsoft.com/office/officeart/2005/8/layout/venn2"/>
    <dgm:cxn modelId="{11B4D61A-F102-4A86-B730-4EF657868806}" type="presParOf" srcId="{30980CA9-1621-4946-A04C-E944E17719B0}" destId="{820DEB56-38DD-4EB6-B764-B18E3870397D}" srcOrd="1" destOrd="0" presId="urn:microsoft.com/office/officeart/2005/8/layout/venn2"/>
    <dgm:cxn modelId="{386363D2-587A-43BA-A7AE-B0E892489E3F}" type="presParOf" srcId="{F4A87671-3272-469C-AF01-961DA04E063B}" destId="{68F6B215-F7DA-48A2-88DD-F80B75F77AFB}" srcOrd="1" destOrd="0" presId="urn:microsoft.com/office/officeart/2005/8/layout/venn2"/>
    <dgm:cxn modelId="{2807CAA3-EDA3-4EE8-8EA5-4445B38C3B11}" type="presParOf" srcId="{68F6B215-F7DA-48A2-88DD-F80B75F77AFB}" destId="{B1DC9E2A-38CF-4236-932A-650BC55D1DD9}" srcOrd="0" destOrd="0" presId="urn:microsoft.com/office/officeart/2005/8/layout/venn2"/>
    <dgm:cxn modelId="{F414BAD6-EFDC-42CC-A2C9-029F53655CDD}" type="presParOf" srcId="{68F6B215-F7DA-48A2-88DD-F80B75F77AFB}" destId="{646DE7A4-3EC8-451F-A6FE-6595E2E6788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7CFC4-169B-4ECE-9A4E-BB81302AC38E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927601F-4DAB-4214-A7DA-684BC910544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ru-RU" sz="1800" b="1" dirty="0" smtClean="0">
              <a:latin typeface="Arial Narrow" pitchFamily="34" charset="0"/>
            </a:rPr>
            <a:t>ФЕДЕРАЛЬНЫЙ ЗАКОН </a:t>
          </a:r>
        </a:p>
        <a:p>
          <a:r>
            <a:rPr lang="ru-RU" sz="1800" b="1" dirty="0" smtClean="0">
              <a:latin typeface="Arial Narrow" pitchFamily="34" charset="0"/>
            </a:rPr>
            <a:t>«О СТАНДАРТИЗАЦИИ </a:t>
          </a:r>
        </a:p>
        <a:p>
          <a:r>
            <a:rPr lang="ru-RU" sz="1800" b="1" dirty="0" smtClean="0">
              <a:latin typeface="Arial Narrow" pitchFamily="34" charset="0"/>
            </a:rPr>
            <a:t>В РОССИЙСКОЙ ФЕДЕРАЦИИ» </a:t>
          </a:r>
        </a:p>
        <a:p>
          <a:r>
            <a:rPr lang="ru-RU" sz="1800" b="1" dirty="0" smtClean="0">
              <a:latin typeface="Arial Narrow" pitchFamily="34" charset="0"/>
            </a:rPr>
            <a:t>от 29 июня 2015 года № 162-ФЗ</a:t>
          </a:r>
          <a:endParaRPr lang="ru-RU" sz="1800" dirty="0"/>
        </a:p>
      </dgm:t>
    </dgm:pt>
    <dgm:pt modelId="{AE04AF0A-FB23-410D-9360-DF4D5722F761}" type="parTrans" cxnId="{1A151F97-9BC4-49C6-841A-E32DB27E0AF7}">
      <dgm:prSet/>
      <dgm:spPr/>
      <dgm:t>
        <a:bodyPr/>
        <a:lstStyle/>
        <a:p>
          <a:endParaRPr lang="ru-RU"/>
        </a:p>
      </dgm:t>
    </dgm:pt>
    <dgm:pt modelId="{79297BDA-73A8-4F19-9740-4084A9F4C983}" type="sibTrans" cxnId="{1A151F97-9BC4-49C6-841A-E32DB27E0AF7}">
      <dgm:prSet/>
      <dgm:spPr/>
      <dgm:t>
        <a:bodyPr/>
        <a:lstStyle/>
        <a:p>
          <a:endParaRPr lang="ru-RU"/>
        </a:p>
      </dgm:t>
    </dgm:pt>
    <dgm:pt modelId="{76575707-0BFC-43A0-86C2-992786B10958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единая государственная политика в области стандартизации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B6FE6D19-2729-4D10-AF4C-2497156499DE}" type="parTrans" cxnId="{53CDF0A4-8C9D-44EB-8458-E9B361B7A431}">
      <dgm:prSet/>
      <dgm:spPr/>
      <dgm:t>
        <a:bodyPr/>
        <a:lstStyle/>
        <a:p>
          <a:endParaRPr lang="ru-RU"/>
        </a:p>
      </dgm:t>
    </dgm:pt>
    <dgm:pt modelId="{F0C1C4AF-C66E-4777-B9BD-2E6FF6009A76}" type="sibTrans" cxnId="{53CDF0A4-8C9D-44EB-8458-E9B361B7A431}">
      <dgm:prSet/>
      <dgm:spPr/>
      <dgm:t>
        <a:bodyPr/>
        <a:lstStyle/>
        <a:p>
          <a:endParaRPr lang="ru-RU"/>
        </a:p>
      </dgm:t>
    </dgm:pt>
    <dgm:pt modelId="{78724BAD-D32E-4181-B90E-84E2898F2E94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формирование  организационной структуры национальной системы стандартизации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85DDF33C-A4AD-4436-8821-2890ED12E9DF}" type="parTrans" cxnId="{6A20A06F-E5F1-4E69-9AC8-364762163290}">
      <dgm:prSet/>
      <dgm:spPr/>
      <dgm:t>
        <a:bodyPr/>
        <a:lstStyle/>
        <a:p>
          <a:endParaRPr lang="ru-RU"/>
        </a:p>
      </dgm:t>
    </dgm:pt>
    <dgm:pt modelId="{585E2AEB-2BCA-40B7-81CD-C25292BFFA77}" type="sibTrans" cxnId="{6A20A06F-E5F1-4E69-9AC8-364762163290}">
      <dgm:prSet/>
      <dgm:spPr/>
      <dgm:t>
        <a:bodyPr/>
        <a:lstStyle/>
        <a:p>
          <a:endParaRPr lang="ru-RU"/>
        </a:p>
      </dgm:t>
    </dgm:pt>
    <dgm:pt modelId="{8AF15E5D-3292-474F-A533-689F7C79C18C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обеспечение доступности национальных стандартов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0C165C7F-9FD0-4BC1-9E5C-8FC1FDAB93A3}" type="parTrans" cxnId="{4AEEBB98-CE5D-4184-AFAF-25170036448C}">
      <dgm:prSet/>
      <dgm:spPr/>
      <dgm:t>
        <a:bodyPr/>
        <a:lstStyle/>
        <a:p>
          <a:endParaRPr lang="ru-RU"/>
        </a:p>
      </dgm:t>
    </dgm:pt>
    <dgm:pt modelId="{62855EBA-7A98-48D1-AB7F-338DF3A2DE38}" type="sibTrans" cxnId="{4AEEBB98-CE5D-4184-AFAF-25170036448C}">
      <dgm:prSet/>
      <dgm:spPr/>
      <dgm:t>
        <a:bodyPr/>
        <a:lstStyle/>
        <a:p>
          <a:endParaRPr lang="ru-RU"/>
        </a:p>
      </dgm:t>
    </dgm:pt>
    <dgm:pt modelId="{2866347C-2ACF-413B-AAA5-2C62C94C4DE2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698C447-AB77-4A6A-B389-B953A1479270}" type="parTrans" cxnId="{14861387-B05E-416E-AD14-01411C018474}">
      <dgm:prSet/>
      <dgm:spPr/>
      <dgm:t>
        <a:bodyPr/>
        <a:lstStyle/>
        <a:p>
          <a:endParaRPr lang="ru-RU"/>
        </a:p>
      </dgm:t>
    </dgm:pt>
    <dgm:pt modelId="{6EA72B98-2266-4123-8D5B-D7EA6887578F}" type="sibTrans" cxnId="{14861387-B05E-416E-AD14-01411C018474}">
      <dgm:prSet/>
      <dgm:spPr/>
      <dgm:t>
        <a:bodyPr/>
        <a:lstStyle/>
        <a:p>
          <a:endParaRPr lang="ru-RU"/>
        </a:p>
      </dgm:t>
    </dgm:pt>
    <dgm:pt modelId="{E354204F-C0C6-4C9D-98DC-361C81A3FBC9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3148F61-A910-4C42-A60E-A21D4D28C5F4}" type="parTrans" cxnId="{9B70ADD3-6D44-4BAF-8378-F94453417042}">
      <dgm:prSet/>
      <dgm:spPr/>
      <dgm:t>
        <a:bodyPr/>
        <a:lstStyle/>
        <a:p>
          <a:endParaRPr lang="ru-RU"/>
        </a:p>
      </dgm:t>
    </dgm:pt>
    <dgm:pt modelId="{D027A85B-686D-44E2-9510-7CD5370E9012}" type="sibTrans" cxnId="{9B70ADD3-6D44-4BAF-8378-F94453417042}">
      <dgm:prSet/>
      <dgm:spPr/>
      <dgm:t>
        <a:bodyPr/>
        <a:lstStyle/>
        <a:p>
          <a:endParaRPr lang="ru-RU"/>
        </a:p>
      </dgm:t>
    </dgm:pt>
    <dgm:pt modelId="{F9E73438-4A56-43B8-B37E-BE8FE9397A2C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anose="020B0606020202030204" pitchFamily="34" charset="0"/>
            </a:rPr>
            <a:t>обеспечение прозрачности процедуры разработки стандартов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43982A8C-92F0-479F-8D23-4E9943156C2C}" type="parTrans" cxnId="{48538A8A-9DC1-4FA3-ADD3-DA304CA88A4B}">
      <dgm:prSet/>
      <dgm:spPr/>
      <dgm:t>
        <a:bodyPr/>
        <a:lstStyle/>
        <a:p>
          <a:endParaRPr lang="ru-RU"/>
        </a:p>
      </dgm:t>
    </dgm:pt>
    <dgm:pt modelId="{05CAC335-8E15-4380-93BB-43D59E2A7F3E}" type="sibTrans" cxnId="{48538A8A-9DC1-4FA3-ADD3-DA304CA88A4B}">
      <dgm:prSet/>
      <dgm:spPr/>
      <dgm:t>
        <a:bodyPr/>
        <a:lstStyle/>
        <a:p>
          <a:endParaRPr lang="ru-RU"/>
        </a:p>
      </dgm:t>
    </dgm:pt>
    <dgm:pt modelId="{338D5444-7767-43EB-A2F4-8427A4299960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F2777B2-A36A-422D-8B3E-B55193F34DB6}" type="parTrans" cxnId="{9BB0B297-3CE9-4A4E-AD11-7C3B609FFCF0}">
      <dgm:prSet/>
      <dgm:spPr/>
      <dgm:t>
        <a:bodyPr/>
        <a:lstStyle/>
        <a:p>
          <a:endParaRPr lang="ru-RU"/>
        </a:p>
      </dgm:t>
    </dgm:pt>
    <dgm:pt modelId="{79850FB5-6D4C-4CED-8AB8-3EE95C11380C}" type="sibTrans" cxnId="{9BB0B297-3CE9-4A4E-AD11-7C3B609FFCF0}">
      <dgm:prSet/>
      <dgm:spPr/>
      <dgm:t>
        <a:bodyPr/>
        <a:lstStyle/>
        <a:p>
          <a:endParaRPr lang="ru-RU"/>
        </a:p>
      </dgm:t>
    </dgm:pt>
    <dgm:pt modelId="{1938AA64-26B0-4CD1-915F-154418D9EFF3}" type="pres">
      <dgm:prSet presAssocID="{8BB7CFC4-169B-4ECE-9A4E-BB81302AC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47184-9590-4E77-936F-2D353F2D924C}" type="pres">
      <dgm:prSet presAssocID="{4927601F-4DAB-4214-A7DA-684BC910544E}" presName="composite" presStyleCnt="0"/>
      <dgm:spPr/>
      <dgm:t>
        <a:bodyPr/>
        <a:lstStyle/>
        <a:p>
          <a:endParaRPr lang="ru-RU"/>
        </a:p>
      </dgm:t>
    </dgm:pt>
    <dgm:pt modelId="{835688EE-3413-442D-9F10-D207E898F58C}" type="pres">
      <dgm:prSet presAssocID="{4927601F-4DAB-4214-A7DA-684BC910544E}" presName="parTx" presStyleLbl="alignNode1" presStyleIdx="0" presStyleCnt="1" custScaleY="122368" custLinFactNeighborX="-2375" custLinFactNeighborY="1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EF3A8-C4E7-457D-A789-4046AB966124}" type="pres">
      <dgm:prSet presAssocID="{4927601F-4DAB-4214-A7DA-684BC910544E}" presName="desTx" presStyleLbl="alignAccFollowNode1" presStyleIdx="0" presStyleCnt="1" custLinFactNeighborX="2226" custLinFactNeighborY="1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EBB98-CE5D-4184-AFAF-25170036448C}" srcId="{4927601F-4DAB-4214-A7DA-684BC910544E}" destId="{8AF15E5D-3292-474F-A533-689F7C79C18C}" srcOrd="4" destOrd="0" parTransId="{0C165C7F-9FD0-4BC1-9E5C-8FC1FDAB93A3}" sibTransId="{62855EBA-7A98-48D1-AB7F-338DF3A2DE38}"/>
    <dgm:cxn modelId="{48538A8A-9DC1-4FA3-ADD3-DA304CA88A4B}" srcId="{4927601F-4DAB-4214-A7DA-684BC910544E}" destId="{F9E73438-4A56-43B8-B37E-BE8FE9397A2C}" srcOrd="6" destOrd="0" parTransId="{43982A8C-92F0-479F-8D23-4E9943156C2C}" sibTransId="{05CAC335-8E15-4380-93BB-43D59E2A7F3E}"/>
    <dgm:cxn modelId="{7290A044-D1DD-4FE3-95E7-D56E3C145368}" type="presOf" srcId="{E354204F-C0C6-4C9D-98DC-361C81A3FBC9}" destId="{701EF3A8-C4E7-457D-A789-4046AB966124}" srcOrd="0" destOrd="3" presId="urn:microsoft.com/office/officeart/2005/8/layout/hList1"/>
    <dgm:cxn modelId="{53CDF0A4-8C9D-44EB-8458-E9B361B7A431}" srcId="{4927601F-4DAB-4214-A7DA-684BC910544E}" destId="{76575707-0BFC-43A0-86C2-992786B10958}" srcOrd="0" destOrd="0" parTransId="{B6FE6D19-2729-4D10-AF4C-2497156499DE}" sibTransId="{F0C1C4AF-C66E-4777-B9BD-2E6FF6009A76}"/>
    <dgm:cxn modelId="{C500B842-8BCC-4197-BFE6-264519B85841}" type="presOf" srcId="{78724BAD-D32E-4181-B90E-84E2898F2E94}" destId="{701EF3A8-C4E7-457D-A789-4046AB966124}" srcOrd="0" destOrd="2" presId="urn:microsoft.com/office/officeart/2005/8/layout/hList1"/>
    <dgm:cxn modelId="{C0A40F3D-8E14-46D1-9492-8965414E3DB0}" type="presOf" srcId="{F9E73438-4A56-43B8-B37E-BE8FE9397A2C}" destId="{701EF3A8-C4E7-457D-A789-4046AB966124}" srcOrd="0" destOrd="6" presId="urn:microsoft.com/office/officeart/2005/8/layout/hList1"/>
    <dgm:cxn modelId="{009EADE2-16D2-451D-A951-37520D92D90C}" type="presOf" srcId="{338D5444-7767-43EB-A2F4-8427A4299960}" destId="{701EF3A8-C4E7-457D-A789-4046AB966124}" srcOrd="0" destOrd="5" presId="urn:microsoft.com/office/officeart/2005/8/layout/hList1"/>
    <dgm:cxn modelId="{14861387-B05E-416E-AD14-01411C018474}" srcId="{4927601F-4DAB-4214-A7DA-684BC910544E}" destId="{2866347C-2ACF-413B-AAA5-2C62C94C4DE2}" srcOrd="1" destOrd="0" parTransId="{D698C447-AB77-4A6A-B389-B953A1479270}" sibTransId="{6EA72B98-2266-4123-8D5B-D7EA6887578F}"/>
    <dgm:cxn modelId="{5B7D70B6-0327-44C0-BFD9-114072B45C03}" type="presOf" srcId="{2866347C-2ACF-413B-AAA5-2C62C94C4DE2}" destId="{701EF3A8-C4E7-457D-A789-4046AB966124}" srcOrd="0" destOrd="1" presId="urn:microsoft.com/office/officeart/2005/8/layout/hList1"/>
    <dgm:cxn modelId="{1A151F97-9BC4-49C6-841A-E32DB27E0AF7}" srcId="{8BB7CFC4-169B-4ECE-9A4E-BB81302AC38E}" destId="{4927601F-4DAB-4214-A7DA-684BC910544E}" srcOrd="0" destOrd="0" parTransId="{AE04AF0A-FB23-410D-9360-DF4D5722F761}" sibTransId="{79297BDA-73A8-4F19-9740-4084A9F4C983}"/>
    <dgm:cxn modelId="{9B70ADD3-6D44-4BAF-8378-F94453417042}" srcId="{4927601F-4DAB-4214-A7DA-684BC910544E}" destId="{E354204F-C0C6-4C9D-98DC-361C81A3FBC9}" srcOrd="3" destOrd="0" parTransId="{E3148F61-A910-4C42-A60E-A21D4D28C5F4}" sibTransId="{D027A85B-686D-44E2-9510-7CD5370E9012}"/>
    <dgm:cxn modelId="{E8D70F75-6F42-4942-8673-B22FD20A80E2}" type="presOf" srcId="{8AF15E5D-3292-474F-A533-689F7C79C18C}" destId="{701EF3A8-C4E7-457D-A789-4046AB966124}" srcOrd="0" destOrd="4" presId="urn:microsoft.com/office/officeart/2005/8/layout/hList1"/>
    <dgm:cxn modelId="{9BB0B297-3CE9-4A4E-AD11-7C3B609FFCF0}" srcId="{4927601F-4DAB-4214-A7DA-684BC910544E}" destId="{338D5444-7767-43EB-A2F4-8427A4299960}" srcOrd="5" destOrd="0" parTransId="{FF2777B2-A36A-422D-8B3E-B55193F34DB6}" sibTransId="{79850FB5-6D4C-4CED-8AB8-3EE95C11380C}"/>
    <dgm:cxn modelId="{6A20A06F-E5F1-4E69-9AC8-364762163290}" srcId="{4927601F-4DAB-4214-A7DA-684BC910544E}" destId="{78724BAD-D32E-4181-B90E-84E2898F2E94}" srcOrd="2" destOrd="0" parTransId="{85DDF33C-A4AD-4436-8821-2890ED12E9DF}" sibTransId="{585E2AEB-2BCA-40B7-81CD-C25292BFFA77}"/>
    <dgm:cxn modelId="{362E5366-3BBF-4470-9BC3-498B7CC41316}" type="presOf" srcId="{4927601F-4DAB-4214-A7DA-684BC910544E}" destId="{835688EE-3413-442D-9F10-D207E898F58C}" srcOrd="0" destOrd="0" presId="urn:microsoft.com/office/officeart/2005/8/layout/hList1"/>
    <dgm:cxn modelId="{2425EEE3-23F3-4972-957B-C998CA73A33B}" type="presOf" srcId="{76575707-0BFC-43A0-86C2-992786B10958}" destId="{701EF3A8-C4E7-457D-A789-4046AB966124}" srcOrd="0" destOrd="0" presId="urn:microsoft.com/office/officeart/2005/8/layout/hList1"/>
    <dgm:cxn modelId="{396C7C08-C443-4C7D-81DD-0F66F07C66D7}" type="presOf" srcId="{8BB7CFC4-169B-4ECE-9A4E-BB81302AC38E}" destId="{1938AA64-26B0-4CD1-915F-154418D9EFF3}" srcOrd="0" destOrd="0" presId="urn:microsoft.com/office/officeart/2005/8/layout/hList1"/>
    <dgm:cxn modelId="{460E6D59-5A78-4332-948F-87271DD5B91F}" type="presParOf" srcId="{1938AA64-26B0-4CD1-915F-154418D9EFF3}" destId="{CC647184-9590-4E77-936F-2D353F2D924C}" srcOrd="0" destOrd="0" presId="urn:microsoft.com/office/officeart/2005/8/layout/hList1"/>
    <dgm:cxn modelId="{6C7FEF27-6322-40F6-8C4E-F4353139EB31}" type="presParOf" srcId="{CC647184-9590-4E77-936F-2D353F2D924C}" destId="{835688EE-3413-442D-9F10-D207E898F58C}" srcOrd="0" destOrd="0" presId="urn:microsoft.com/office/officeart/2005/8/layout/hList1"/>
    <dgm:cxn modelId="{BFDE998D-62CA-4ABB-A96B-02ED1096A8E0}" type="presParOf" srcId="{CC647184-9590-4E77-936F-2D353F2D924C}" destId="{701EF3A8-C4E7-457D-A789-4046AB9661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6094A-04BC-4CAE-9751-F01E001791A0}" type="doc">
      <dgm:prSet loTypeId="urn:microsoft.com/office/officeart/2005/8/layout/hProcess3" loCatId="process" qsTypeId="urn:microsoft.com/office/officeart/2005/8/quickstyle/3d1" qsCatId="3D" csTypeId="urn:microsoft.com/office/officeart/2005/8/colors/colorful1#2" csCatId="colorful" phldr="1"/>
      <dgm:spPr/>
    </dgm:pt>
    <dgm:pt modelId="{DA69AB41-1724-4AA2-998C-00D9F9717D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+mj-lt"/>
            </a:rPr>
            <a:t>УСИЛЕНИЕ РОЛИ СТАНДАРТИЗАЦИИ</a:t>
          </a:r>
          <a:endParaRPr lang="ru-RU" sz="1600" b="1" dirty="0">
            <a:solidFill>
              <a:schemeClr val="bg1"/>
            </a:solidFill>
            <a:latin typeface="+mj-lt"/>
          </a:endParaRPr>
        </a:p>
      </dgm:t>
    </dgm:pt>
    <dgm:pt modelId="{6CBE5264-0D7C-41A8-BDBE-5D15DD012E31}" type="parTrans" cxnId="{27A9E1D8-1E0C-4874-9251-D7012EB829E2}">
      <dgm:prSet/>
      <dgm:spPr/>
      <dgm:t>
        <a:bodyPr/>
        <a:lstStyle/>
        <a:p>
          <a:endParaRPr lang="ru-RU"/>
        </a:p>
      </dgm:t>
    </dgm:pt>
    <dgm:pt modelId="{903D326C-57F3-43CC-9CC3-D189DD983F1B}" type="sibTrans" cxnId="{27A9E1D8-1E0C-4874-9251-D7012EB829E2}">
      <dgm:prSet/>
      <dgm:spPr/>
      <dgm:t>
        <a:bodyPr/>
        <a:lstStyle/>
        <a:p>
          <a:endParaRPr lang="ru-RU"/>
        </a:p>
      </dgm:t>
    </dgm:pt>
    <dgm:pt modelId="{8A26DB1F-CC38-4C2F-9AB2-4D0D427805C4}" type="pres">
      <dgm:prSet presAssocID="{D166094A-04BC-4CAE-9751-F01E001791A0}" presName="Name0" presStyleCnt="0">
        <dgm:presLayoutVars>
          <dgm:dir/>
          <dgm:animLvl val="lvl"/>
          <dgm:resizeHandles val="exact"/>
        </dgm:presLayoutVars>
      </dgm:prSet>
      <dgm:spPr/>
    </dgm:pt>
    <dgm:pt modelId="{74B1260E-12F7-49DE-975F-4B82A4E5633B}" type="pres">
      <dgm:prSet presAssocID="{D166094A-04BC-4CAE-9751-F01E001791A0}" presName="dummy" presStyleCnt="0"/>
      <dgm:spPr/>
    </dgm:pt>
    <dgm:pt modelId="{434CA818-FF7B-4E9F-AD8C-6773219FB28D}" type="pres">
      <dgm:prSet presAssocID="{D166094A-04BC-4CAE-9751-F01E001791A0}" presName="linH" presStyleCnt="0"/>
      <dgm:spPr/>
    </dgm:pt>
    <dgm:pt modelId="{380ABD92-6A4D-477A-BA4A-7F0F02399FE3}" type="pres">
      <dgm:prSet presAssocID="{D166094A-04BC-4CAE-9751-F01E001791A0}" presName="padding1" presStyleCnt="0"/>
      <dgm:spPr/>
    </dgm:pt>
    <dgm:pt modelId="{33F5122E-1C3C-4ED0-ACDB-504426D24810}" type="pres">
      <dgm:prSet presAssocID="{DA69AB41-1724-4AA2-998C-00D9F9717D21}" presName="linV" presStyleCnt="0"/>
      <dgm:spPr/>
    </dgm:pt>
    <dgm:pt modelId="{EC5EF455-A8DB-48EA-B7A5-BCF7DEEBE0D3}" type="pres">
      <dgm:prSet presAssocID="{DA69AB41-1724-4AA2-998C-00D9F9717D21}" presName="spVertical1" presStyleCnt="0"/>
      <dgm:spPr/>
    </dgm:pt>
    <dgm:pt modelId="{36815E08-3365-4D58-84A4-B82F50FE1368}" type="pres">
      <dgm:prSet presAssocID="{DA69AB41-1724-4AA2-998C-00D9F9717D2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8C10C-5814-4861-975F-C4C880CFC249}" type="pres">
      <dgm:prSet presAssocID="{DA69AB41-1724-4AA2-998C-00D9F9717D21}" presName="spVertical2" presStyleCnt="0"/>
      <dgm:spPr/>
    </dgm:pt>
    <dgm:pt modelId="{49CE7687-13FB-494F-AC37-123935AA959B}" type="pres">
      <dgm:prSet presAssocID="{DA69AB41-1724-4AA2-998C-00D9F9717D21}" presName="spVertical3" presStyleCnt="0"/>
      <dgm:spPr/>
    </dgm:pt>
    <dgm:pt modelId="{A176EB83-1186-4CDE-8E4D-0F74E254867F}" type="pres">
      <dgm:prSet presAssocID="{D166094A-04BC-4CAE-9751-F01E001791A0}" presName="padding2" presStyleCnt="0"/>
      <dgm:spPr/>
    </dgm:pt>
    <dgm:pt modelId="{FDB94DD5-DEED-4D17-AE77-0E64CE653488}" type="pres">
      <dgm:prSet presAssocID="{D166094A-04BC-4CAE-9751-F01E001791A0}" presName="negArrow" presStyleCnt="0"/>
      <dgm:spPr/>
    </dgm:pt>
    <dgm:pt modelId="{63E6CF7B-7457-4DB5-B2B9-DED72FA4AA41}" type="pres">
      <dgm:prSet presAssocID="{D166094A-04BC-4CAE-9751-F01E001791A0}" presName="backgroundArrow" presStyleLbl="node1" presStyleIdx="0" presStyleCnt="1" custLinFactNeighborX="-21577" custLinFactNeighborY="836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164FAFC-5884-458E-8B14-AC71E91726EF}" type="presOf" srcId="{DA69AB41-1724-4AA2-998C-00D9F9717D21}" destId="{36815E08-3365-4D58-84A4-B82F50FE1368}" srcOrd="0" destOrd="0" presId="urn:microsoft.com/office/officeart/2005/8/layout/hProcess3"/>
    <dgm:cxn modelId="{12A57B3E-B41A-4BA8-8238-8C4005353A41}" type="presOf" srcId="{D166094A-04BC-4CAE-9751-F01E001791A0}" destId="{8A26DB1F-CC38-4C2F-9AB2-4D0D427805C4}" srcOrd="0" destOrd="0" presId="urn:microsoft.com/office/officeart/2005/8/layout/hProcess3"/>
    <dgm:cxn modelId="{27A9E1D8-1E0C-4874-9251-D7012EB829E2}" srcId="{D166094A-04BC-4CAE-9751-F01E001791A0}" destId="{DA69AB41-1724-4AA2-998C-00D9F9717D21}" srcOrd="0" destOrd="0" parTransId="{6CBE5264-0D7C-41A8-BDBE-5D15DD012E31}" sibTransId="{903D326C-57F3-43CC-9CC3-D189DD983F1B}"/>
    <dgm:cxn modelId="{8178E7C2-0323-4B9F-A132-BD8108C70356}" type="presParOf" srcId="{8A26DB1F-CC38-4C2F-9AB2-4D0D427805C4}" destId="{74B1260E-12F7-49DE-975F-4B82A4E5633B}" srcOrd="0" destOrd="0" presId="urn:microsoft.com/office/officeart/2005/8/layout/hProcess3"/>
    <dgm:cxn modelId="{58CA82FB-C226-4C3E-B35D-7F3065D027A4}" type="presParOf" srcId="{8A26DB1F-CC38-4C2F-9AB2-4D0D427805C4}" destId="{434CA818-FF7B-4E9F-AD8C-6773219FB28D}" srcOrd="1" destOrd="0" presId="urn:microsoft.com/office/officeart/2005/8/layout/hProcess3"/>
    <dgm:cxn modelId="{56C52F62-76BD-4D78-A14A-B7098B293650}" type="presParOf" srcId="{434CA818-FF7B-4E9F-AD8C-6773219FB28D}" destId="{380ABD92-6A4D-477A-BA4A-7F0F02399FE3}" srcOrd="0" destOrd="0" presId="urn:microsoft.com/office/officeart/2005/8/layout/hProcess3"/>
    <dgm:cxn modelId="{D99DF1BA-B7A0-406A-A3D1-0C2D1C7AB5BE}" type="presParOf" srcId="{434CA818-FF7B-4E9F-AD8C-6773219FB28D}" destId="{33F5122E-1C3C-4ED0-ACDB-504426D24810}" srcOrd="1" destOrd="0" presId="urn:microsoft.com/office/officeart/2005/8/layout/hProcess3"/>
    <dgm:cxn modelId="{B2BB9848-6927-4BD9-9008-C822B520A5DF}" type="presParOf" srcId="{33F5122E-1C3C-4ED0-ACDB-504426D24810}" destId="{EC5EF455-A8DB-48EA-B7A5-BCF7DEEBE0D3}" srcOrd="0" destOrd="0" presId="urn:microsoft.com/office/officeart/2005/8/layout/hProcess3"/>
    <dgm:cxn modelId="{A165EF40-DE42-41FB-A6DF-17A97BEA2B09}" type="presParOf" srcId="{33F5122E-1C3C-4ED0-ACDB-504426D24810}" destId="{36815E08-3365-4D58-84A4-B82F50FE1368}" srcOrd="1" destOrd="0" presId="urn:microsoft.com/office/officeart/2005/8/layout/hProcess3"/>
    <dgm:cxn modelId="{9F9530D1-6514-42CD-88EF-5607FECFADB2}" type="presParOf" srcId="{33F5122E-1C3C-4ED0-ACDB-504426D24810}" destId="{A1E8C10C-5814-4861-975F-C4C880CFC249}" srcOrd="2" destOrd="0" presId="urn:microsoft.com/office/officeart/2005/8/layout/hProcess3"/>
    <dgm:cxn modelId="{E80D9A06-FBE7-4201-8B93-14CE2A217B14}" type="presParOf" srcId="{33F5122E-1C3C-4ED0-ACDB-504426D24810}" destId="{49CE7687-13FB-494F-AC37-123935AA959B}" srcOrd="3" destOrd="0" presId="urn:microsoft.com/office/officeart/2005/8/layout/hProcess3"/>
    <dgm:cxn modelId="{628A03C3-9236-4B8E-B9A1-F91935C08BC1}" type="presParOf" srcId="{434CA818-FF7B-4E9F-AD8C-6773219FB28D}" destId="{A176EB83-1186-4CDE-8E4D-0F74E254867F}" srcOrd="2" destOrd="0" presId="urn:microsoft.com/office/officeart/2005/8/layout/hProcess3"/>
    <dgm:cxn modelId="{AB8D78FA-320A-4E80-992E-5000817F0EF2}" type="presParOf" srcId="{434CA818-FF7B-4E9F-AD8C-6773219FB28D}" destId="{FDB94DD5-DEED-4D17-AE77-0E64CE653488}" srcOrd="3" destOrd="0" presId="urn:microsoft.com/office/officeart/2005/8/layout/hProcess3"/>
    <dgm:cxn modelId="{852E4DA1-5AE1-4099-9BBA-6F086673EC22}" type="presParOf" srcId="{434CA818-FF7B-4E9F-AD8C-6773219FB28D}" destId="{63E6CF7B-7457-4DB5-B2B9-DED72FA4AA41}" srcOrd="4" destOrd="0" presId="urn:microsoft.com/office/officeart/2005/8/layout/h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B8C72-DDB9-4125-933F-F8B50952CDAA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BDCD639-0CD3-4C52-997A-129B1F65CF09}">
      <dgm:prSet phldrT="[Текст]" custT="1"/>
      <dgm:spPr>
        <a:solidFill>
          <a:srgbClr val="FF1493">
            <a:alpha val="63000"/>
          </a:srgbClr>
        </a:solidFill>
      </dgm:spPr>
      <dgm:t>
        <a:bodyPr/>
        <a:lstStyle/>
        <a:p>
          <a:r>
            <a:rPr lang="ru-RU" sz="1400" dirty="0" smtClean="0">
              <a:latin typeface="+mj-lt"/>
            </a:rPr>
            <a:t>Регистрация Системы добровольной сертификации систем «бережливого производства» предприятий «ЛИНСЕРТ»</a:t>
          </a:r>
          <a:endParaRPr lang="ru-RU" sz="1400" dirty="0">
            <a:latin typeface="+mj-lt"/>
          </a:endParaRPr>
        </a:p>
      </dgm:t>
    </dgm:pt>
    <dgm:pt modelId="{6A06D0F2-CCC0-4198-8613-B43CFCEB312F}" type="parTrans" cxnId="{1B731EAA-8292-42E2-9524-A2C6A3F0AFC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07D708E-19E6-484B-8C57-BFCFC265C480}" type="sibTrans" cxnId="{1B731EAA-8292-42E2-9524-A2C6A3F0AFCB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FC85F529-5CC3-4EAD-A0B5-C59FFD9606A6}">
      <dgm:prSet phldrT="[Текст]" custT="1"/>
      <dgm:spPr>
        <a:solidFill>
          <a:srgbClr val="FF1493">
            <a:alpha val="80000"/>
          </a:srgbClr>
        </a:solidFill>
      </dgm:spPr>
      <dgm:t>
        <a:bodyPr/>
        <a:lstStyle/>
        <a:p>
          <a:r>
            <a:rPr lang="ru-RU" sz="1400" i="0" dirty="0" smtClean="0">
              <a:latin typeface="+mj-lt"/>
            </a:rPr>
            <a:t>Аккредитация органов по сертификации</a:t>
          </a:r>
          <a:endParaRPr lang="ru-RU" sz="1400" i="0" dirty="0">
            <a:latin typeface="+mj-lt"/>
          </a:endParaRPr>
        </a:p>
      </dgm:t>
    </dgm:pt>
    <dgm:pt modelId="{9A7B31BA-42B9-4DA0-AA87-D5DC8C111F2E}" type="parTrans" cxnId="{394128CB-E2BA-4036-A0FE-DD739341FE5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FBE2C29-B9BC-49A2-AD71-5A272B7C851E}" type="sibTrans" cxnId="{394128CB-E2BA-4036-A0FE-DD739341FE55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D99E2A24-81BC-41B0-9C02-7158DE0F6F85}">
      <dgm:prSet custT="1"/>
      <dgm:spPr>
        <a:solidFill>
          <a:srgbClr val="FF1493">
            <a:alpha val="50000"/>
          </a:srgbClr>
        </a:solidFill>
      </dgm:spPr>
      <dgm:t>
        <a:bodyPr/>
        <a:lstStyle/>
        <a:p>
          <a:r>
            <a:rPr lang="ru-RU" sz="1400" i="0" dirty="0" smtClean="0">
              <a:latin typeface="+mj-lt"/>
            </a:rPr>
            <a:t>Создание нормативной базы проведения работ по сертификации</a:t>
          </a:r>
        </a:p>
      </dgm:t>
    </dgm:pt>
    <dgm:pt modelId="{4254A748-BCCC-45FD-99B5-4AB1DFF9E701}" type="parTrans" cxnId="{421A0651-4127-4E70-A26D-1C4658173FD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50D4699-33DB-4B1D-8312-7CD97B835305}" type="sibTrans" cxnId="{421A0651-4127-4E70-A26D-1C4658173FD7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989EBC23-EDB7-42C1-816A-F20C518E5E42}">
      <dgm:prSet custT="1"/>
      <dgm:spPr>
        <a:solidFill>
          <a:srgbClr val="FF1493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+mj-lt"/>
            </a:rPr>
            <a:t>Проведение работы по сертификации предприятий</a:t>
          </a:r>
        </a:p>
      </dgm:t>
    </dgm:pt>
    <dgm:pt modelId="{23FF7B44-F555-4776-922C-68CFD7BFD592}" type="parTrans" cxnId="{D628226C-1265-4CDC-8FAD-E1BE3D3E389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D8181DE-9373-4236-A3A2-F529DBE4AFE4}" type="sibTrans" cxnId="{D628226C-1265-4CDC-8FAD-E1BE3D3E389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EFDA4B5-AE5C-4633-8C11-9665A61EC07B}" type="pres">
      <dgm:prSet presAssocID="{23CB8C72-DDB9-4125-933F-F8B50952CD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54CF7-E6D3-40C7-BAEE-2039DE173095}" type="pres">
      <dgm:prSet presAssocID="{23CB8C72-DDB9-4125-933F-F8B50952CDAA}" presName="dummyMaxCanvas" presStyleCnt="0">
        <dgm:presLayoutVars/>
      </dgm:prSet>
      <dgm:spPr/>
    </dgm:pt>
    <dgm:pt modelId="{73C2CB68-C001-4607-8ADA-674A0B794400}" type="pres">
      <dgm:prSet presAssocID="{23CB8C72-DDB9-4125-933F-F8B50952CDA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86219-C189-4AFE-847D-556D095071FE}" type="pres">
      <dgm:prSet presAssocID="{23CB8C72-DDB9-4125-933F-F8B50952CDA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48102-C2D5-4341-9DE5-C1F0DECADDBA}" type="pres">
      <dgm:prSet presAssocID="{23CB8C72-DDB9-4125-933F-F8B50952CDA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03AB-6C82-4E6A-8306-BC6BF80A314C}" type="pres">
      <dgm:prSet presAssocID="{23CB8C72-DDB9-4125-933F-F8B50952CDA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8B7DB-CE35-4A2F-9868-631FA55751A6}" type="pres">
      <dgm:prSet presAssocID="{23CB8C72-DDB9-4125-933F-F8B50952CDA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E8DFD-C8F1-4D53-B1AC-DAE5E9BA50C8}" type="pres">
      <dgm:prSet presAssocID="{23CB8C72-DDB9-4125-933F-F8B50952CDA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C595-643C-4D5A-A373-BB98102229A2}" type="pres">
      <dgm:prSet presAssocID="{23CB8C72-DDB9-4125-933F-F8B50952CDA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CEDD-5AF9-4E62-A1D8-92C646A2644D}" type="pres">
      <dgm:prSet presAssocID="{23CB8C72-DDB9-4125-933F-F8B50952CD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7ED24-65DB-46C4-96D7-6038FA4576DF}" type="pres">
      <dgm:prSet presAssocID="{23CB8C72-DDB9-4125-933F-F8B50952CD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2021-DA45-4088-9F18-35A26E676D36}" type="pres">
      <dgm:prSet presAssocID="{23CB8C72-DDB9-4125-933F-F8B50952CD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C8FD2-7935-4A56-B060-463CD369D488}" type="pres">
      <dgm:prSet presAssocID="{23CB8C72-DDB9-4125-933F-F8B50952CD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731EAA-8292-42E2-9524-A2C6A3F0AFCB}" srcId="{23CB8C72-DDB9-4125-933F-F8B50952CDAA}" destId="{1BDCD639-0CD3-4C52-997A-129B1F65CF09}" srcOrd="1" destOrd="0" parTransId="{6A06D0F2-CCC0-4198-8613-B43CFCEB312F}" sibTransId="{B07D708E-19E6-484B-8C57-BFCFC265C480}"/>
    <dgm:cxn modelId="{D628226C-1265-4CDC-8FAD-E1BE3D3E389E}" srcId="{23CB8C72-DDB9-4125-933F-F8B50952CDAA}" destId="{989EBC23-EDB7-42C1-816A-F20C518E5E42}" srcOrd="3" destOrd="0" parTransId="{23FF7B44-F555-4776-922C-68CFD7BFD592}" sibTransId="{0D8181DE-9373-4236-A3A2-F529DBE4AFE4}"/>
    <dgm:cxn modelId="{20CA9ECB-0816-41F2-8080-4B965B02EF6E}" type="presOf" srcId="{6FBE2C29-B9BC-49A2-AD71-5A272B7C851E}" destId="{EE64C595-643C-4D5A-A373-BB98102229A2}" srcOrd="0" destOrd="0" presId="urn:microsoft.com/office/officeart/2005/8/layout/vProcess5"/>
    <dgm:cxn modelId="{909C05ED-8677-42C1-8290-E3F79DC68270}" type="presOf" srcId="{D99E2A24-81BC-41B0-9C02-7158DE0F6F85}" destId="{73C2CB68-C001-4607-8ADA-674A0B794400}" srcOrd="0" destOrd="0" presId="urn:microsoft.com/office/officeart/2005/8/layout/vProcess5"/>
    <dgm:cxn modelId="{0EC176C9-8729-452E-9871-E41A41FEBA2D}" type="presOf" srcId="{23CB8C72-DDB9-4125-933F-F8B50952CDAA}" destId="{1EFDA4B5-AE5C-4633-8C11-9665A61EC07B}" srcOrd="0" destOrd="0" presId="urn:microsoft.com/office/officeart/2005/8/layout/vProcess5"/>
    <dgm:cxn modelId="{04F3B316-7B89-4FFE-A82A-A2D89ABC6E8D}" type="presOf" srcId="{989EBC23-EDB7-42C1-816A-F20C518E5E42}" destId="{BE2803AB-6C82-4E6A-8306-BC6BF80A314C}" srcOrd="0" destOrd="0" presId="urn:microsoft.com/office/officeart/2005/8/layout/vProcess5"/>
    <dgm:cxn modelId="{144DDA75-D7D5-4D88-AEDF-41CD077E4784}" type="presOf" srcId="{D99E2A24-81BC-41B0-9C02-7158DE0F6F85}" destId="{22B0CEDD-5AF9-4E62-A1D8-92C646A2644D}" srcOrd="1" destOrd="0" presId="urn:microsoft.com/office/officeart/2005/8/layout/vProcess5"/>
    <dgm:cxn modelId="{390D2D4C-FF7E-4470-BA10-C41E44F16119}" type="presOf" srcId="{FC85F529-5CC3-4EAD-A0B5-C59FFD9606A6}" destId="{EED02021-DA45-4088-9F18-35A26E676D36}" srcOrd="1" destOrd="0" presId="urn:microsoft.com/office/officeart/2005/8/layout/vProcess5"/>
    <dgm:cxn modelId="{AA704DB4-20E9-4B31-9834-875561E47B0A}" type="presOf" srcId="{989EBC23-EDB7-42C1-816A-F20C518E5E42}" destId="{EC8C8FD2-7935-4A56-B060-463CD369D488}" srcOrd="1" destOrd="0" presId="urn:microsoft.com/office/officeart/2005/8/layout/vProcess5"/>
    <dgm:cxn modelId="{21BBC59B-9418-4017-8E37-D93112B16D3E}" type="presOf" srcId="{1BDCD639-0CD3-4C52-997A-129B1F65CF09}" destId="{2BB7ED24-65DB-46C4-96D7-6038FA4576DF}" srcOrd="1" destOrd="0" presId="urn:microsoft.com/office/officeart/2005/8/layout/vProcess5"/>
    <dgm:cxn modelId="{394128CB-E2BA-4036-A0FE-DD739341FE55}" srcId="{23CB8C72-DDB9-4125-933F-F8B50952CDAA}" destId="{FC85F529-5CC3-4EAD-A0B5-C59FFD9606A6}" srcOrd="2" destOrd="0" parTransId="{9A7B31BA-42B9-4DA0-AA87-D5DC8C111F2E}" sibTransId="{6FBE2C29-B9BC-49A2-AD71-5A272B7C851E}"/>
    <dgm:cxn modelId="{ECA16D1D-DDC0-4172-AF05-3C528D594524}" type="presOf" srcId="{FC85F529-5CC3-4EAD-A0B5-C59FFD9606A6}" destId="{E3348102-C2D5-4341-9DE5-C1F0DECADDBA}" srcOrd="0" destOrd="0" presId="urn:microsoft.com/office/officeart/2005/8/layout/vProcess5"/>
    <dgm:cxn modelId="{3B3F8D1D-8F3F-460A-8931-A432F9593ED4}" type="presOf" srcId="{B07D708E-19E6-484B-8C57-BFCFC265C480}" destId="{192E8DFD-C8F1-4D53-B1AC-DAE5E9BA50C8}" srcOrd="0" destOrd="0" presId="urn:microsoft.com/office/officeart/2005/8/layout/vProcess5"/>
    <dgm:cxn modelId="{7745ED5C-2087-448B-B1D0-21E13EE93261}" type="presOf" srcId="{1BDCD639-0CD3-4C52-997A-129B1F65CF09}" destId="{9E986219-C189-4AFE-847D-556D095071FE}" srcOrd="0" destOrd="0" presId="urn:microsoft.com/office/officeart/2005/8/layout/vProcess5"/>
    <dgm:cxn modelId="{E9ACC600-8B51-44A3-9E24-232CD7F8256C}" type="presOf" srcId="{250D4699-33DB-4B1D-8312-7CD97B835305}" destId="{A0C8B7DB-CE35-4A2F-9868-631FA55751A6}" srcOrd="0" destOrd="0" presId="urn:microsoft.com/office/officeart/2005/8/layout/vProcess5"/>
    <dgm:cxn modelId="{421A0651-4127-4E70-A26D-1C4658173FD7}" srcId="{23CB8C72-DDB9-4125-933F-F8B50952CDAA}" destId="{D99E2A24-81BC-41B0-9C02-7158DE0F6F85}" srcOrd="0" destOrd="0" parTransId="{4254A748-BCCC-45FD-99B5-4AB1DFF9E701}" sibTransId="{250D4699-33DB-4B1D-8312-7CD97B835305}"/>
    <dgm:cxn modelId="{1F2B3221-38DF-47EE-92F9-145B4066F763}" type="presParOf" srcId="{1EFDA4B5-AE5C-4633-8C11-9665A61EC07B}" destId="{96254CF7-E6D3-40C7-BAEE-2039DE173095}" srcOrd="0" destOrd="0" presId="urn:microsoft.com/office/officeart/2005/8/layout/vProcess5"/>
    <dgm:cxn modelId="{A3CA3194-9266-4CAD-8778-A62177C80208}" type="presParOf" srcId="{1EFDA4B5-AE5C-4633-8C11-9665A61EC07B}" destId="{73C2CB68-C001-4607-8ADA-674A0B794400}" srcOrd="1" destOrd="0" presId="urn:microsoft.com/office/officeart/2005/8/layout/vProcess5"/>
    <dgm:cxn modelId="{683453D8-2CBC-4A8A-B1DC-EDB94C179BB3}" type="presParOf" srcId="{1EFDA4B5-AE5C-4633-8C11-9665A61EC07B}" destId="{9E986219-C189-4AFE-847D-556D095071FE}" srcOrd="2" destOrd="0" presId="urn:microsoft.com/office/officeart/2005/8/layout/vProcess5"/>
    <dgm:cxn modelId="{08138817-DEAA-4060-BF65-9A5B63F2A125}" type="presParOf" srcId="{1EFDA4B5-AE5C-4633-8C11-9665A61EC07B}" destId="{E3348102-C2D5-4341-9DE5-C1F0DECADDBA}" srcOrd="3" destOrd="0" presId="urn:microsoft.com/office/officeart/2005/8/layout/vProcess5"/>
    <dgm:cxn modelId="{9DB238BC-AF43-479C-90D3-D14F11C923E3}" type="presParOf" srcId="{1EFDA4B5-AE5C-4633-8C11-9665A61EC07B}" destId="{BE2803AB-6C82-4E6A-8306-BC6BF80A314C}" srcOrd="4" destOrd="0" presId="urn:microsoft.com/office/officeart/2005/8/layout/vProcess5"/>
    <dgm:cxn modelId="{377078C8-AB72-40B2-A8E3-260D8993A8A5}" type="presParOf" srcId="{1EFDA4B5-AE5C-4633-8C11-9665A61EC07B}" destId="{A0C8B7DB-CE35-4A2F-9868-631FA55751A6}" srcOrd="5" destOrd="0" presId="urn:microsoft.com/office/officeart/2005/8/layout/vProcess5"/>
    <dgm:cxn modelId="{CE469E24-1952-4E50-B2DB-2619A1280944}" type="presParOf" srcId="{1EFDA4B5-AE5C-4633-8C11-9665A61EC07B}" destId="{192E8DFD-C8F1-4D53-B1AC-DAE5E9BA50C8}" srcOrd="6" destOrd="0" presId="urn:microsoft.com/office/officeart/2005/8/layout/vProcess5"/>
    <dgm:cxn modelId="{549D69F0-0446-470E-A914-4EB58C48117F}" type="presParOf" srcId="{1EFDA4B5-AE5C-4633-8C11-9665A61EC07B}" destId="{EE64C595-643C-4D5A-A373-BB98102229A2}" srcOrd="7" destOrd="0" presId="urn:microsoft.com/office/officeart/2005/8/layout/vProcess5"/>
    <dgm:cxn modelId="{80C96B71-BB82-428F-939D-8997B09974AA}" type="presParOf" srcId="{1EFDA4B5-AE5C-4633-8C11-9665A61EC07B}" destId="{22B0CEDD-5AF9-4E62-A1D8-92C646A2644D}" srcOrd="8" destOrd="0" presId="urn:microsoft.com/office/officeart/2005/8/layout/vProcess5"/>
    <dgm:cxn modelId="{226DB0BB-2394-4579-BF58-EF2526375626}" type="presParOf" srcId="{1EFDA4B5-AE5C-4633-8C11-9665A61EC07B}" destId="{2BB7ED24-65DB-46C4-96D7-6038FA4576DF}" srcOrd="9" destOrd="0" presId="urn:microsoft.com/office/officeart/2005/8/layout/vProcess5"/>
    <dgm:cxn modelId="{24C9C689-A9C6-4EB8-B072-154D190EBDA4}" type="presParOf" srcId="{1EFDA4B5-AE5C-4633-8C11-9665A61EC07B}" destId="{EED02021-DA45-4088-9F18-35A26E676D36}" srcOrd="10" destOrd="0" presId="urn:microsoft.com/office/officeart/2005/8/layout/vProcess5"/>
    <dgm:cxn modelId="{1AFA2875-8598-4BB9-8A82-12F7E1D9CBC9}" type="presParOf" srcId="{1EFDA4B5-AE5C-4633-8C11-9665A61EC07B}" destId="{EC8C8FD2-7935-4A56-B060-463CD369D48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6FA5A3-325C-42AC-A78D-0C2CA04E0F2E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AE724818-50AE-40D4-AE08-A601C8A0535F}">
      <dgm:prSet phldrT="[Текст]" custT="1"/>
      <dgm:spPr>
        <a:solidFill>
          <a:srgbClr val="CD8162"/>
        </a:solidFill>
        <a:ln>
          <a:solidFill>
            <a:srgbClr val="CD8162"/>
          </a:solidFill>
        </a:ln>
      </dgm:spPr>
      <dgm:t>
        <a:bodyPr/>
        <a:lstStyle/>
        <a:p>
          <a:r>
            <a:rPr lang="ru-RU" sz="1400" dirty="0" smtClean="0"/>
            <a:t>2013-2014</a:t>
          </a:r>
          <a:r>
            <a:rPr lang="ru-RU" sz="1200" dirty="0" smtClean="0"/>
            <a:t> гг.</a:t>
          </a:r>
          <a:endParaRPr lang="ru-RU" sz="1200" dirty="0"/>
        </a:p>
      </dgm:t>
    </dgm:pt>
    <dgm:pt modelId="{E538AC5F-A10A-4FA6-918A-2468A6FF6465}" type="parTrans" cxnId="{E723AFED-7C03-41C5-AC27-6AB983C37E20}">
      <dgm:prSet/>
      <dgm:spPr/>
      <dgm:t>
        <a:bodyPr/>
        <a:lstStyle/>
        <a:p>
          <a:endParaRPr lang="ru-RU"/>
        </a:p>
      </dgm:t>
    </dgm:pt>
    <dgm:pt modelId="{90052868-F1D2-47A1-8219-4C75E9CF0B84}" type="sibTrans" cxnId="{E723AFED-7C03-41C5-AC27-6AB983C37E20}">
      <dgm:prSet/>
      <dgm:spPr/>
      <dgm:t>
        <a:bodyPr/>
        <a:lstStyle/>
        <a:p>
          <a:endParaRPr lang="ru-RU"/>
        </a:p>
      </dgm:t>
    </dgm:pt>
    <dgm:pt modelId="{FD17030E-1FD0-4BD7-9198-810F5BF1E196}">
      <dgm:prSet phldrT="[Текст]" custT="1"/>
      <dgm:spPr>
        <a:ln>
          <a:solidFill>
            <a:srgbClr val="CD8162"/>
          </a:solidFill>
        </a:ln>
      </dgm:spPr>
      <dgm:t>
        <a:bodyPr/>
        <a:lstStyle/>
        <a:p>
          <a:r>
            <a:rPr lang="ru-RU" sz="1200" u="none" strike="noStrike" dirty="0" smtClean="0">
              <a:effectLst/>
              <a:latin typeface="+mj-lt"/>
            </a:rPr>
            <a:t> </a:t>
          </a:r>
          <a:r>
            <a:rPr lang="ru-RU" sz="1100" u="none" strike="noStrike" dirty="0" smtClean="0">
              <a:effectLst/>
              <a:latin typeface="+mj-lt"/>
            </a:rPr>
            <a:t>ГОСТ Р 56020-2014  </a:t>
          </a:r>
          <a:r>
            <a:rPr lang="ru-RU" sz="1100" dirty="0" smtClean="0">
              <a:effectLst/>
              <a:latin typeface="+mj-lt"/>
            </a:rPr>
            <a:t>Бережливое производство. Основные положения и словарь</a:t>
          </a:r>
          <a:endParaRPr lang="ru-RU" sz="1100" dirty="0">
            <a:latin typeface="+mj-lt"/>
          </a:endParaRPr>
        </a:p>
      </dgm:t>
    </dgm:pt>
    <dgm:pt modelId="{38C11F6C-F0BB-4AD0-8FC3-1EB16BDF7FE2}" type="parTrans" cxnId="{90B8B57A-68A2-44C9-BC10-F28E7554CC60}">
      <dgm:prSet/>
      <dgm:spPr/>
      <dgm:t>
        <a:bodyPr/>
        <a:lstStyle/>
        <a:p>
          <a:endParaRPr lang="ru-RU"/>
        </a:p>
      </dgm:t>
    </dgm:pt>
    <dgm:pt modelId="{D9DA8D72-D3A3-4A9E-BB0F-6B5A0AC857F3}" type="sibTrans" cxnId="{90B8B57A-68A2-44C9-BC10-F28E7554CC60}">
      <dgm:prSet/>
      <dgm:spPr/>
      <dgm:t>
        <a:bodyPr/>
        <a:lstStyle/>
        <a:p>
          <a:endParaRPr lang="ru-RU"/>
        </a:p>
      </dgm:t>
    </dgm:pt>
    <dgm:pt modelId="{AC3BCD4F-C267-46B7-A95C-1B2F933CC8B7}">
      <dgm:prSet phldrT="[Текст]" custT="1"/>
      <dgm:spPr>
        <a:solidFill>
          <a:srgbClr val="66615E"/>
        </a:solidFill>
        <a:ln>
          <a:solidFill>
            <a:srgbClr val="66615E"/>
          </a:solidFill>
        </a:ln>
      </dgm:spPr>
      <dgm:t>
        <a:bodyPr/>
        <a:lstStyle/>
        <a:p>
          <a:r>
            <a:rPr lang="ru-RU" sz="1400" dirty="0" smtClean="0"/>
            <a:t>2014-2015</a:t>
          </a:r>
          <a:r>
            <a:rPr lang="ru-RU" sz="1200" dirty="0" smtClean="0"/>
            <a:t> гг.</a:t>
          </a:r>
          <a:endParaRPr lang="ru-RU" sz="1200" dirty="0"/>
        </a:p>
      </dgm:t>
    </dgm:pt>
    <dgm:pt modelId="{BFB97CEE-4FC0-45C1-B042-686EAC952AC7}" type="parTrans" cxnId="{54AB5B72-8F18-4092-8EF3-F236E075FC64}">
      <dgm:prSet/>
      <dgm:spPr/>
      <dgm:t>
        <a:bodyPr/>
        <a:lstStyle/>
        <a:p>
          <a:endParaRPr lang="ru-RU"/>
        </a:p>
      </dgm:t>
    </dgm:pt>
    <dgm:pt modelId="{13935125-5D05-4ACA-B807-E8EDC6F02619}" type="sibTrans" cxnId="{54AB5B72-8F18-4092-8EF3-F236E075FC64}">
      <dgm:prSet/>
      <dgm:spPr/>
      <dgm:t>
        <a:bodyPr/>
        <a:lstStyle/>
        <a:p>
          <a:endParaRPr lang="ru-RU"/>
        </a:p>
      </dgm:t>
    </dgm:pt>
    <dgm:pt modelId="{C7E7767B-3A0F-47B6-A8B5-4ADED70EC68A}">
      <dgm:prSet phldrT="[Текст]" custT="1"/>
      <dgm:spPr>
        <a:solidFill>
          <a:srgbClr val="00BFFF"/>
        </a:solidFill>
        <a:ln>
          <a:solidFill>
            <a:srgbClr val="00BFFF"/>
          </a:solidFill>
        </a:ln>
      </dgm:spPr>
      <dgm:t>
        <a:bodyPr/>
        <a:lstStyle/>
        <a:p>
          <a:r>
            <a:rPr lang="ru-RU" sz="1400" dirty="0" smtClean="0"/>
            <a:t>2015-2016</a:t>
          </a:r>
          <a:r>
            <a:rPr lang="ru-RU" sz="900" dirty="0" smtClean="0"/>
            <a:t> гг.</a:t>
          </a:r>
          <a:endParaRPr lang="ru-RU" sz="900" dirty="0"/>
        </a:p>
      </dgm:t>
    </dgm:pt>
    <dgm:pt modelId="{4F5A6375-FF13-4A86-8E46-A77DDCF49853}" type="parTrans" cxnId="{5615EF83-078D-4BB3-8D6E-F641F2C572DE}">
      <dgm:prSet/>
      <dgm:spPr/>
      <dgm:t>
        <a:bodyPr/>
        <a:lstStyle/>
        <a:p>
          <a:endParaRPr lang="ru-RU"/>
        </a:p>
      </dgm:t>
    </dgm:pt>
    <dgm:pt modelId="{87BFA296-457B-41C3-8543-7085C6F8D6F3}" type="sibTrans" cxnId="{5615EF83-078D-4BB3-8D6E-F641F2C572DE}">
      <dgm:prSet/>
      <dgm:spPr/>
      <dgm:t>
        <a:bodyPr/>
        <a:lstStyle/>
        <a:p>
          <a:endParaRPr lang="ru-RU"/>
        </a:p>
      </dgm:t>
    </dgm:pt>
    <dgm:pt modelId="{89496F89-49D3-4B86-90C0-034020C7CCD8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56906-2016 </a:t>
          </a:r>
          <a:r>
            <a:rPr lang="ru-RU" dirty="0" smtClean="0">
              <a:effectLst/>
              <a:latin typeface="+mj-lt"/>
            </a:rPr>
            <a:t>Бережливое производство. Организация рабочего пространства </a:t>
          </a:r>
          <a:endParaRPr lang="ru-RU" dirty="0">
            <a:latin typeface="+mj-lt"/>
          </a:endParaRPr>
        </a:p>
      </dgm:t>
    </dgm:pt>
    <dgm:pt modelId="{2BF63F56-55A2-4242-B553-BF4C5173F81D}" type="parTrans" cxnId="{89EBC766-18BA-4909-A136-DD55B96FE6E9}">
      <dgm:prSet/>
      <dgm:spPr/>
      <dgm:t>
        <a:bodyPr/>
        <a:lstStyle/>
        <a:p>
          <a:endParaRPr lang="ru-RU"/>
        </a:p>
      </dgm:t>
    </dgm:pt>
    <dgm:pt modelId="{2AA0E78A-310B-49BB-A6D8-12FC44AC2990}" type="sibTrans" cxnId="{89EBC766-18BA-4909-A136-DD55B96FE6E9}">
      <dgm:prSet/>
      <dgm:spPr/>
      <dgm:t>
        <a:bodyPr/>
        <a:lstStyle/>
        <a:p>
          <a:endParaRPr lang="ru-RU"/>
        </a:p>
      </dgm:t>
    </dgm:pt>
    <dgm:pt modelId="{4892717B-B21A-49BC-B573-64E5C653FC67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56907-2016 </a:t>
          </a:r>
          <a:r>
            <a:rPr lang="ru-RU" dirty="0" smtClean="0">
              <a:effectLst/>
              <a:latin typeface="+mj-lt"/>
            </a:rPr>
            <a:t>Бережливое производство. Визуализация</a:t>
          </a:r>
          <a:endParaRPr lang="ru-RU" dirty="0">
            <a:latin typeface="+mj-lt"/>
          </a:endParaRPr>
        </a:p>
      </dgm:t>
    </dgm:pt>
    <dgm:pt modelId="{09F83E2C-6F39-408B-B74D-1726081330EB}" type="parTrans" cxnId="{5FB29E04-BD14-4B5F-A43E-2A72DE42823E}">
      <dgm:prSet/>
      <dgm:spPr/>
      <dgm:t>
        <a:bodyPr/>
        <a:lstStyle/>
        <a:p>
          <a:endParaRPr lang="ru-RU"/>
        </a:p>
      </dgm:t>
    </dgm:pt>
    <dgm:pt modelId="{1DC8E796-DB05-43D5-88FB-4B20BC39538C}" type="sibTrans" cxnId="{5FB29E04-BD14-4B5F-A43E-2A72DE42823E}">
      <dgm:prSet/>
      <dgm:spPr/>
      <dgm:t>
        <a:bodyPr/>
        <a:lstStyle/>
        <a:p>
          <a:endParaRPr lang="ru-RU"/>
        </a:p>
      </dgm:t>
    </dgm:pt>
    <dgm:pt modelId="{BDDFB66A-F3D5-4C5F-B686-36541C834686}">
      <dgm:prSet phldrT="[Текст]" custT="1"/>
      <dgm:spPr>
        <a:solidFill>
          <a:srgbClr val="FF1493"/>
        </a:solidFill>
        <a:ln>
          <a:solidFill>
            <a:srgbClr val="FF1493"/>
          </a:solidFill>
        </a:ln>
      </dgm:spPr>
      <dgm:t>
        <a:bodyPr tIns="252000"/>
        <a:lstStyle/>
        <a:p>
          <a:r>
            <a:rPr lang="ru-RU" sz="1200" dirty="0" smtClean="0"/>
            <a:t>2016-</a:t>
          </a:r>
        </a:p>
        <a:p>
          <a:r>
            <a:rPr lang="ru-RU" sz="1200" dirty="0" smtClean="0"/>
            <a:t>последующие годы</a:t>
          </a:r>
          <a:endParaRPr lang="ru-RU" sz="1200" dirty="0"/>
        </a:p>
      </dgm:t>
    </dgm:pt>
    <dgm:pt modelId="{B62C8623-017F-453D-BBD1-152C9DCBF654}" type="parTrans" cxnId="{9A8A1E29-1B43-4612-A59B-4B20E19D654D}">
      <dgm:prSet/>
      <dgm:spPr/>
      <dgm:t>
        <a:bodyPr/>
        <a:lstStyle/>
        <a:p>
          <a:endParaRPr lang="ru-RU"/>
        </a:p>
      </dgm:t>
    </dgm:pt>
    <dgm:pt modelId="{51FD1E5F-AC74-464E-9FBB-E9080F06DB48}" type="sibTrans" cxnId="{9A8A1E29-1B43-4612-A59B-4B20E19D654D}">
      <dgm:prSet/>
      <dgm:spPr/>
      <dgm:t>
        <a:bodyPr/>
        <a:lstStyle/>
        <a:p>
          <a:endParaRPr lang="ru-RU"/>
        </a:p>
      </dgm:t>
    </dgm:pt>
    <dgm:pt modelId="{4EBD170B-52EB-41D9-8287-92249AA67681}">
      <dgm:prSet phldrT="[Текст]"/>
      <dgm:spPr>
        <a:ln>
          <a:solidFill>
            <a:srgbClr val="FF1493"/>
          </a:solidFill>
        </a:ln>
      </dgm:spPr>
      <dgm:t>
        <a:bodyPr/>
        <a:lstStyle/>
        <a:p>
          <a:r>
            <a:rPr lang="ru-RU" dirty="0" smtClean="0"/>
            <a:t>ГОСТ Р «Бережливое производство. Поток создания ценности».</a:t>
          </a:r>
          <a:endParaRPr lang="ru-RU" dirty="0">
            <a:latin typeface="+mj-lt"/>
          </a:endParaRPr>
        </a:p>
      </dgm:t>
    </dgm:pt>
    <dgm:pt modelId="{E363A515-8901-4504-B709-62E9C614B543}" type="parTrans" cxnId="{2EB2B50B-2D97-4936-9B97-F7EA3399E773}">
      <dgm:prSet/>
      <dgm:spPr/>
      <dgm:t>
        <a:bodyPr/>
        <a:lstStyle/>
        <a:p>
          <a:endParaRPr lang="ru-RU"/>
        </a:p>
      </dgm:t>
    </dgm:pt>
    <dgm:pt modelId="{40A2FBC0-0C5A-427A-A6E5-0F62BA707F99}" type="sibTrans" cxnId="{2EB2B50B-2D97-4936-9B97-F7EA3399E773}">
      <dgm:prSet/>
      <dgm:spPr/>
      <dgm:t>
        <a:bodyPr/>
        <a:lstStyle/>
        <a:p>
          <a:endParaRPr lang="ru-RU"/>
        </a:p>
      </dgm:t>
    </dgm:pt>
    <dgm:pt modelId="{DDB46195-A02A-4C7A-806C-297EC74F54E9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Р 56404-2015 </a:t>
          </a:r>
          <a:r>
            <a:rPr lang="ru-RU" sz="1050" dirty="0" smtClean="0">
              <a:effectLst/>
              <a:latin typeface="+mj-lt"/>
            </a:rPr>
            <a:t>Бережливое производство. Требования к системам менеджмента</a:t>
          </a:r>
          <a:endParaRPr lang="ru-RU" sz="1050" dirty="0">
            <a:latin typeface="+mj-lt"/>
          </a:endParaRPr>
        </a:p>
      </dgm:t>
    </dgm:pt>
    <dgm:pt modelId="{CB1A96F2-E6F1-4950-9517-5AE4A57FBB9D}" type="parTrans" cxnId="{4F703693-409D-4D4B-AAD3-0C46C67D984B}">
      <dgm:prSet/>
      <dgm:spPr/>
      <dgm:t>
        <a:bodyPr/>
        <a:lstStyle/>
        <a:p>
          <a:endParaRPr lang="ru-RU"/>
        </a:p>
      </dgm:t>
    </dgm:pt>
    <dgm:pt modelId="{CD4ACBC4-DDA9-40BE-AFEE-26E4F972B7AE}" type="sibTrans" cxnId="{4F703693-409D-4D4B-AAD3-0C46C67D984B}">
      <dgm:prSet/>
      <dgm:spPr/>
      <dgm:t>
        <a:bodyPr/>
        <a:lstStyle/>
        <a:p>
          <a:endParaRPr lang="ru-RU"/>
        </a:p>
      </dgm:t>
    </dgm:pt>
    <dgm:pt modelId="{576ADB3F-1338-4BBA-BF8D-0C7EF73EA857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Р 56406-2015 </a:t>
          </a:r>
          <a:r>
            <a:rPr lang="ru-RU" sz="1050" dirty="0" smtClean="0">
              <a:effectLst/>
              <a:latin typeface="+mj-lt"/>
            </a:rPr>
            <a:t>Бережливое производство. Аудит. Вопросы для оценки системы менеджмента</a:t>
          </a:r>
          <a:endParaRPr lang="ru-RU" sz="1050" dirty="0">
            <a:latin typeface="+mj-lt"/>
          </a:endParaRPr>
        </a:p>
      </dgm:t>
    </dgm:pt>
    <dgm:pt modelId="{101EA9CC-BB4D-4ADF-8844-A884AB76FAAE}" type="parTrans" cxnId="{A82DF833-8EBA-4282-8415-F5BC13CC3818}">
      <dgm:prSet/>
      <dgm:spPr/>
      <dgm:t>
        <a:bodyPr/>
        <a:lstStyle/>
        <a:p>
          <a:endParaRPr lang="ru-RU"/>
        </a:p>
      </dgm:t>
    </dgm:pt>
    <dgm:pt modelId="{5556D112-3CB3-42BA-A255-7EE51689920B}" type="sibTrans" cxnId="{A82DF833-8EBA-4282-8415-F5BC13CC3818}">
      <dgm:prSet/>
      <dgm:spPr/>
      <dgm:t>
        <a:bodyPr/>
        <a:lstStyle/>
        <a:p>
          <a:endParaRPr lang="ru-RU"/>
        </a:p>
      </dgm:t>
    </dgm:pt>
    <dgm:pt modelId="{728C52B6-91F5-48C2-BA1E-B81C42B7B425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dirty="0" smtClean="0">
              <a:latin typeface="+mj-lt"/>
            </a:rPr>
            <a:t> </a:t>
          </a:r>
          <a:r>
            <a:rPr lang="ru-RU" sz="1050" u="none" strike="noStrike" dirty="0" smtClean="0">
              <a:effectLst/>
              <a:latin typeface="+mj-lt"/>
            </a:rPr>
            <a:t>ГОСТ Р 56405-2015 </a:t>
          </a:r>
          <a:r>
            <a:rPr lang="ru-RU" sz="1050" dirty="0" smtClean="0">
              <a:effectLst/>
              <a:latin typeface="+mj-lt"/>
            </a:rPr>
            <a:t>Бережливое производство. Процесс сертификации систем менеджмента. Процедура оценки</a:t>
          </a:r>
          <a:endParaRPr lang="ru-RU" sz="1050" dirty="0">
            <a:latin typeface="+mj-lt"/>
          </a:endParaRPr>
        </a:p>
      </dgm:t>
    </dgm:pt>
    <dgm:pt modelId="{3C67A7AC-51C4-4A38-8EC8-945BD2076404}" type="parTrans" cxnId="{05372526-AA6D-4CA6-AE5A-66CC351E37E4}">
      <dgm:prSet/>
      <dgm:spPr/>
      <dgm:t>
        <a:bodyPr/>
        <a:lstStyle/>
        <a:p>
          <a:endParaRPr lang="ru-RU"/>
        </a:p>
      </dgm:t>
    </dgm:pt>
    <dgm:pt modelId="{C258D453-F7D9-4699-9C9A-D64DCB5B7571}" type="sibTrans" cxnId="{05372526-AA6D-4CA6-AE5A-66CC351E37E4}">
      <dgm:prSet/>
      <dgm:spPr/>
      <dgm:t>
        <a:bodyPr/>
        <a:lstStyle/>
        <a:p>
          <a:endParaRPr lang="ru-RU"/>
        </a:p>
      </dgm:t>
    </dgm:pt>
    <dgm:pt modelId="{847021BD-CD3A-4075-87F0-005F5DDB1BD5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56908-2016 </a:t>
          </a:r>
          <a:r>
            <a:rPr lang="ru-RU" dirty="0" smtClean="0">
              <a:effectLst/>
              <a:latin typeface="+mj-lt"/>
            </a:rPr>
            <a:t>Бережливое производство. Стандартизация работы</a:t>
          </a:r>
          <a:endParaRPr lang="ru-RU" dirty="0">
            <a:latin typeface="+mj-lt"/>
          </a:endParaRPr>
        </a:p>
      </dgm:t>
    </dgm:pt>
    <dgm:pt modelId="{D09138A5-B049-407A-9DF1-7C022F3E6F0D}" type="parTrans" cxnId="{B14C3781-5160-41B5-B780-F10A73595A19}">
      <dgm:prSet/>
      <dgm:spPr/>
      <dgm:t>
        <a:bodyPr/>
        <a:lstStyle/>
        <a:p>
          <a:endParaRPr lang="ru-RU"/>
        </a:p>
      </dgm:t>
    </dgm:pt>
    <dgm:pt modelId="{9E619125-4E50-42F3-B298-F60F25C39C8C}" type="sibTrans" cxnId="{B14C3781-5160-41B5-B780-F10A73595A19}">
      <dgm:prSet/>
      <dgm:spPr/>
      <dgm:t>
        <a:bodyPr/>
        <a:lstStyle/>
        <a:p>
          <a:endParaRPr lang="ru-RU"/>
        </a:p>
      </dgm:t>
    </dgm:pt>
    <dgm:pt modelId="{7BBFD8A8-3E08-4C84-9107-0F9F85BBF685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</a:t>
          </a:r>
          <a:r>
            <a:rPr lang="ru-RU" sz="1050" dirty="0" smtClean="0">
              <a:effectLst/>
              <a:latin typeface="+mj-lt"/>
            </a:rPr>
            <a:t>Р 56407-2015 Бережливое производство. Основные методы и инструменты</a:t>
          </a:r>
          <a:endParaRPr lang="ru-RU" sz="1050" dirty="0">
            <a:effectLst/>
            <a:latin typeface="+mj-lt"/>
          </a:endParaRPr>
        </a:p>
      </dgm:t>
    </dgm:pt>
    <dgm:pt modelId="{F920334B-2D49-4C02-890B-03279BF9FEA0}" type="parTrans" cxnId="{2BB5AA67-2594-403A-B1D4-9EF95F8A288D}">
      <dgm:prSet/>
      <dgm:spPr/>
      <dgm:t>
        <a:bodyPr/>
        <a:lstStyle/>
        <a:p>
          <a:endParaRPr lang="ru-RU"/>
        </a:p>
      </dgm:t>
    </dgm:pt>
    <dgm:pt modelId="{BA130C16-FC09-45EC-9490-DC0E2B25AE2B}" type="sibTrans" cxnId="{2BB5AA67-2594-403A-B1D4-9EF95F8A288D}">
      <dgm:prSet/>
      <dgm:spPr/>
      <dgm:t>
        <a:bodyPr/>
        <a:lstStyle/>
        <a:p>
          <a:endParaRPr lang="ru-RU"/>
        </a:p>
      </dgm:t>
    </dgm:pt>
    <dgm:pt modelId="{366AB3BB-0D6C-4FAB-815D-4D23ACD1F987}">
      <dgm:prSet/>
      <dgm:spPr/>
      <dgm:t>
        <a:bodyPr/>
        <a:lstStyle/>
        <a:p>
          <a:r>
            <a:rPr lang="ru-RU" dirty="0" smtClean="0"/>
            <a:t>ГОСТ Р «Бережливое производство. Интегрированная система менеджмента качества и бережливого производства».</a:t>
          </a:r>
          <a:endParaRPr lang="ru-RU" dirty="0"/>
        </a:p>
      </dgm:t>
    </dgm:pt>
    <dgm:pt modelId="{AA217D48-EB1F-4DD5-AE13-C37D6631E427}" type="parTrans" cxnId="{419291FD-9CE5-4E9B-A0DC-163054D9962D}">
      <dgm:prSet/>
      <dgm:spPr/>
      <dgm:t>
        <a:bodyPr/>
        <a:lstStyle/>
        <a:p>
          <a:endParaRPr lang="ru-RU"/>
        </a:p>
      </dgm:t>
    </dgm:pt>
    <dgm:pt modelId="{F10A366B-57CC-4033-B10D-D37A5F747201}" type="sibTrans" cxnId="{419291FD-9CE5-4E9B-A0DC-163054D9962D}">
      <dgm:prSet/>
      <dgm:spPr/>
      <dgm:t>
        <a:bodyPr/>
        <a:lstStyle/>
        <a:p>
          <a:endParaRPr lang="ru-RU"/>
        </a:p>
      </dgm:t>
    </dgm:pt>
    <dgm:pt modelId="{5A130D24-C45F-44DE-8E93-C3CC06F9D4B6}">
      <dgm:prSet/>
      <dgm:spPr/>
      <dgm:t>
        <a:bodyPr/>
        <a:lstStyle/>
        <a:p>
          <a:r>
            <a:rPr lang="ru-RU" dirty="0" smtClean="0"/>
            <a:t>ГОСТ Р «Бережливое производство. Руководящие указания по системе подготовки персонала».</a:t>
          </a:r>
          <a:endParaRPr lang="ru-RU" dirty="0"/>
        </a:p>
      </dgm:t>
    </dgm:pt>
    <dgm:pt modelId="{205F6A6B-2A63-4547-ADCF-A3CA1575A043}" type="parTrans" cxnId="{9982FA4A-C87F-4D16-924E-0DFCDBFBCC71}">
      <dgm:prSet/>
      <dgm:spPr/>
      <dgm:t>
        <a:bodyPr/>
        <a:lstStyle/>
        <a:p>
          <a:endParaRPr lang="ru-RU"/>
        </a:p>
      </dgm:t>
    </dgm:pt>
    <dgm:pt modelId="{EA57ACE1-1697-4FC0-B36F-3F1B0F101C59}" type="sibTrans" cxnId="{9982FA4A-C87F-4D16-924E-0DFCDBFBCC71}">
      <dgm:prSet/>
      <dgm:spPr/>
      <dgm:t>
        <a:bodyPr/>
        <a:lstStyle/>
        <a:p>
          <a:endParaRPr lang="ru-RU"/>
        </a:p>
      </dgm:t>
    </dgm:pt>
    <dgm:pt modelId="{B5FA3F6E-DF36-48D1-8316-DE3C3E55A25E}" type="pres">
      <dgm:prSet presAssocID="{A66FA5A3-325C-42AC-A78D-0C2CA04E0F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EAA8C-0424-4F4E-B1EB-1211486A1E74}" type="pres">
      <dgm:prSet presAssocID="{AE724818-50AE-40D4-AE08-A601C8A0535F}" presName="composite" presStyleCnt="0"/>
      <dgm:spPr/>
      <dgm:t>
        <a:bodyPr/>
        <a:lstStyle/>
        <a:p>
          <a:endParaRPr lang="ru-RU"/>
        </a:p>
      </dgm:t>
    </dgm:pt>
    <dgm:pt modelId="{B609E85A-CFA9-4ECF-9617-04B4C7EB419D}" type="pres">
      <dgm:prSet presAssocID="{AE724818-50AE-40D4-AE08-A601C8A0535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79D2-CC4F-47F1-BB75-E263D32BE7D3}" type="pres">
      <dgm:prSet presAssocID="{AE724818-50AE-40D4-AE08-A601C8A0535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41AC3-13A1-449C-AD3D-65556C5F2761}" type="pres">
      <dgm:prSet presAssocID="{90052868-F1D2-47A1-8219-4C75E9CF0B84}" presName="sp" presStyleCnt="0"/>
      <dgm:spPr/>
      <dgm:t>
        <a:bodyPr/>
        <a:lstStyle/>
        <a:p>
          <a:endParaRPr lang="ru-RU"/>
        </a:p>
      </dgm:t>
    </dgm:pt>
    <dgm:pt modelId="{64DE9937-2E49-49CC-A320-1EF6F99E51FB}" type="pres">
      <dgm:prSet presAssocID="{AC3BCD4F-C267-46B7-A95C-1B2F933CC8B7}" presName="composite" presStyleCnt="0"/>
      <dgm:spPr/>
      <dgm:t>
        <a:bodyPr/>
        <a:lstStyle/>
        <a:p>
          <a:endParaRPr lang="ru-RU"/>
        </a:p>
      </dgm:t>
    </dgm:pt>
    <dgm:pt modelId="{F6E0D29C-F357-43B1-8014-7F047A8C55C6}" type="pres">
      <dgm:prSet presAssocID="{AC3BCD4F-C267-46B7-A95C-1B2F933CC8B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8D31D-FF2E-4646-8F16-1D4803D47B64}" type="pres">
      <dgm:prSet presAssocID="{AC3BCD4F-C267-46B7-A95C-1B2F933CC8B7}" presName="descendantText" presStyleLbl="alignAcc1" presStyleIdx="1" presStyleCnt="4" custScaleY="98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0C1B3-C215-44F1-99E9-3994C02CC87A}" type="pres">
      <dgm:prSet presAssocID="{13935125-5D05-4ACA-B807-E8EDC6F02619}" presName="sp" presStyleCnt="0"/>
      <dgm:spPr/>
      <dgm:t>
        <a:bodyPr/>
        <a:lstStyle/>
        <a:p>
          <a:endParaRPr lang="ru-RU"/>
        </a:p>
      </dgm:t>
    </dgm:pt>
    <dgm:pt modelId="{D3CEA4AB-E70B-4A94-880F-B13B777BEBB1}" type="pres">
      <dgm:prSet presAssocID="{C7E7767B-3A0F-47B6-A8B5-4ADED70EC68A}" presName="composite" presStyleCnt="0"/>
      <dgm:spPr/>
      <dgm:t>
        <a:bodyPr/>
        <a:lstStyle/>
        <a:p>
          <a:endParaRPr lang="ru-RU"/>
        </a:p>
      </dgm:t>
    </dgm:pt>
    <dgm:pt modelId="{734CC548-537C-4B8C-8940-68D840B0B8C0}" type="pres">
      <dgm:prSet presAssocID="{C7E7767B-3A0F-47B6-A8B5-4ADED70EC68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A7F65-C619-4BB4-81EC-475532434769}" type="pres">
      <dgm:prSet presAssocID="{C7E7767B-3A0F-47B6-A8B5-4ADED70EC68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55DF2-372C-4A9D-8BF7-8777714942CA}" type="pres">
      <dgm:prSet presAssocID="{87BFA296-457B-41C3-8543-7085C6F8D6F3}" presName="sp" presStyleCnt="0"/>
      <dgm:spPr/>
      <dgm:t>
        <a:bodyPr/>
        <a:lstStyle/>
        <a:p>
          <a:endParaRPr lang="ru-RU"/>
        </a:p>
      </dgm:t>
    </dgm:pt>
    <dgm:pt modelId="{B30F9B55-2C52-4B82-985A-0417D870958F}" type="pres">
      <dgm:prSet presAssocID="{BDDFB66A-F3D5-4C5F-B686-36541C834686}" presName="composite" presStyleCnt="0"/>
      <dgm:spPr/>
      <dgm:t>
        <a:bodyPr/>
        <a:lstStyle/>
        <a:p>
          <a:endParaRPr lang="ru-RU"/>
        </a:p>
      </dgm:t>
    </dgm:pt>
    <dgm:pt modelId="{0C77AD1F-7DA2-4377-B3AB-4F32DD1199B8}" type="pres">
      <dgm:prSet presAssocID="{BDDFB66A-F3D5-4C5F-B686-36541C8346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3D1C5-D8D0-4748-A40E-B1B36E98ADEC}" type="pres">
      <dgm:prSet presAssocID="{BDDFB66A-F3D5-4C5F-B686-36541C83468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5AA67-2594-403A-B1D4-9EF95F8A288D}" srcId="{AC3BCD4F-C267-46B7-A95C-1B2F933CC8B7}" destId="{7BBFD8A8-3E08-4C84-9107-0F9F85BBF685}" srcOrd="3" destOrd="0" parTransId="{F920334B-2D49-4C02-890B-03279BF9FEA0}" sibTransId="{BA130C16-FC09-45EC-9490-DC0E2B25AE2B}"/>
    <dgm:cxn modelId="{05372526-AA6D-4CA6-AE5A-66CC351E37E4}" srcId="{AC3BCD4F-C267-46B7-A95C-1B2F933CC8B7}" destId="{728C52B6-91F5-48C2-BA1E-B81C42B7B425}" srcOrd="2" destOrd="0" parTransId="{3C67A7AC-51C4-4A38-8EC8-945BD2076404}" sibTransId="{C258D453-F7D9-4699-9C9A-D64DCB5B7571}"/>
    <dgm:cxn modelId="{B14C3781-5160-41B5-B780-F10A73595A19}" srcId="{C7E7767B-3A0F-47B6-A8B5-4ADED70EC68A}" destId="{847021BD-CD3A-4075-87F0-005F5DDB1BD5}" srcOrd="2" destOrd="0" parTransId="{D09138A5-B049-407A-9DF1-7C022F3E6F0D}" sibTransId="{9E619125-4E50-42F3-B298-F60F25C39C8C}"/>
    <dgm:cxn modelId="{9982FA4A-C87F-4D16-924E-0DFCDBFBCC71}" srcId="{BDDFB66A-F3D5-4C5F-B686-36541C834686}" destId="{5A130D24-C45F-44DE-8E93-C3CC06F9D4B6}" srcOrd="2" destOrd="0" parTransId="{205F6A6B-2A63-4547-ADCF-A3CA1575A043}" sibTransId="{EA57ACE1-1697-4FC0-B36F-3F1B0F101C59}"/>
    <dgm:cxn modelId="{0683D75D-6D7B-43F4-A1B2-215DBAC13ADC}" type="presOf" srcId="{FD17030E-1FD0-4BD7-9198-810F5BF1E196}" destId="{FB7679D2-CC4F-47F1-BB75-E263D32BE7D3}" srcOrd="0" destOrd="0" presId="urn:microsoft.com/office/officeart/2005/8/layout/chevron2"/>
    <dgm:cxn modelId="{79D99B65-CA18-457A-B3FC-9397D70FCDE1}" type="presOf" srcId="{DDB46195-A02A-4C7A-806C-297EC74F54E9}" destId="{79D8D31D-FF2E-4646-8F16-1D4803D47B64}" srcOrd="0" destOrd="0" presId="urn:microsoft.com/office/officeart/2005/8/layout/chevron2"/>
    <dgm:cxn modelId="{5795E61D-9BF5-4021-BA83-C7A1C73EABDB}" type="presOf" srcId="{C7E7767B-3A0F-47B6-A8B5-4ADED70EC68A}" destId="{734CC548-537C-4B8C-8940-68D840B0B8C0}" srcOrd="0" destOrd="0" presId="urn:microsoft.com/office/officeart/2005/8/layout/chevron2"/>
    <dgm:cxn modelId="{59E94852-D31E-42AB-94D4-E98C8567B126}" type="presOf" srcId="{89496F89-49D3-4B86-90C0-034020C7CCD8}" destId="{6BBA7F65-C619-4BB4-81EC-475532434769}" srcOrd="0" destOrd="0" presId="urn:microsoft.com/office/officeart/2005/8/layout/chevron2"/>
    <dgm:cxn modelId="{90B8B57A-68A2-44C9-BC10-F28E7554CC60}" srcId="{AE724818-50AE-40D4-AE08-A601C8A0535F}" destId="{FD17030E-1FD0-4BD7-9198-810F5BF1E196}" srcOrd="0" destOrd="0" parTransId="{38C11F6C-F0BB-4AD0-8FC3-1EB16BDF7FE2}" sibTransId="{D9DA8D72-D3A3-4A9E-BB0F-6B5A0AC857F3}"/>
    <dgm:cxn modelId="{97AFB2AE-D16E-43B0-8858-E1A90D74E285}" type="presOf" srcId="{728C52B6-91F5-48C2-BA1E-B81C42B7B425}" destId="{79D8D31D-FF2E-4646-8F16-1D4803D47B64}" srcOrd="0" destOrd="2" presId="urn:microsoft.com/office/officeart/2005/8/layout/chevron2"/>
    <dgm:cxn modelId="{ED71C0DF-8E5C-4D15-9AD0-D43B656945EE}" type="presOf" srcId="{AC3BCD4F-C267-46B7-A95C-1B2F933CC8B7}" destId="{F6E0D29C-F357-43B1-8014-7F047A8C55C6}" srcOrd="0" destOrd="0" presId="urn:microsoft.com/office/officeart/2005/8/layout/chevron2"/>
    <dgm:cxn modelId="{41E3AFA0-4786-49DC-9412-ECA7D1EA8DE5}" type="presOf" srcId="{A66FA5A3-325C-42AC-A78D-0C2CA04E0F2E}" destId="{B5FA3F6E-DF36-48D1-8316-DE3C3E55A25E}" srcOrd="0" destOrd="0" presId="urn:microsoft.com/office/officeart/2005/8/layout/chevron2"/>
    <dgm:cxn modelId="{0730EC78-816B-4FBB-B1FC-CE25422B78CC}" type="presOf" srcId="{BDDFB66A-F3D5-4C5F-B686-36541C834686}" destId="{0C77AD1F-7DA2-4377-B3AB-4F32DD1199B8}" srcOrd="0" destOrd="0" presId="urn:microsoft.com/office/officeart/2005/8/layout/chevron2"/>
    <dgm:cxn modelId="{2EB2B50B-2D97-4936-9B97-F7EA3399E773}" srcId="{BDDFB66A-F3D5-4C5F-B686-36541C834686}" destId="{4EBD170B-52EB-41D9-8287-92249AA67681}" srcOrd="0" destOrd="0" parTransId="{E363A515-8901-4504-B709-62E9C614B543}" sibTransId="{40A2FBC0-0C5A-427A-A6E5-0F62BA707F99}"/>
    <dgm:cxn modelId="{5615EF83-078D-4BB3-8D6E-F641F2C572DE}" srcId="{A66FA5A3-325C-42AC-A78D-0C2CA04E0F2E}" destId="{C7E7767B-3A0F-47B6-A8B5-4ADED70EC68A}" srcOrd="2" destOrd="0" parTransId="{4F5A6375-FF13-4A86-8E46-A77DDCF49853}" sibTransId="{87BFA296-457B-41C3-8543-7085C6F8D6F3}"/>
    <dgm:cxn modelId="{4D1D88FB-E0D8-45DC-A9AE-CFCB062B7956}" type="presOf" srcId="{AE724818-50AE-40D4-AE08-A601C8A0535F}" destId="{B609E85A-CFA9-4ECF-9617-04B4C7EB419D}" srcOrd="0" destOrd="0" presId="urn:microsoft.com/office/officeart/2005/8/layout/chevron2"/>
    <dgm:cxn modelId="{E723AFED-7C03-41C5-AC27-6AB983C37E20}" srcId="{A66FA5A3-325C-42AC-A78D-0C2CA04E0F2E}" destId="{AE724818-50AE-40D4-AE08-A601C8A0535F}" srcOrd="0" destOrd="0" parTransId="{E538AC5F-A10A-4FA6-918A-2468A6FF6465}" sibTransId="{90052868-F1D2-47A1-8219-4C75E9CF0B84}"/>
    <dgm:cxn modelId="{A82DF833-8EBA-4282-8415-F5BC13CC3818}" srcId="{AC3BCD4F-C267-46B7-A95C-1B2F933CC8B7}" destId="{576ADB3F-1338-4BBA-BF8D-0C7EF73EA857}" srcOrd="1" destOrd="0" parTransId="{101EA9CC-BB4D-4ADF-8844-A884AB76FAAE}" sibTransId="{5556D112-3CB3-42BA-A255-7EE51689920B}"/>
    <dgm:cxn modelId="{6C499495-29C4-4D68-8B76-EE5B322F6551}" type="presOf" srcId="{5A130D24-C45F-44DE-8E93-C3CC06F9D4B6}" destId="{DC73D1C5-D8D0-4748-A40E-B1B36E98ADEC}" srcOrd="0" destOrd="2" presId="urn:microsoft.com/office/officeart/2005/8/layout/chevron2"/>
    <dgm:cxn modelId="{89EBC766-18BA-4909-A136-DD55B96FE6E9}" srcId="{C7E7767B-3A0F-47B6-A8B5-4ADED70EC68A}" destId="{89496F89-49D3-4B86-90C0-034020C7CCD8}" srcOrd="0" destOrd="0" parTransId="{2BF63F56-55A2-4242-B553-BF4C5173F81D}" sibTransId="{2AA0E78A-310B-49BB-A6D8-12FC44AC2990}"/>
    <dgm:cxn modelId="{BC533A6E-7155-49D1-9C23-304E2B7DBD9D}" type="presOf" srcId="{576ADB3F-1338-4BBA-BF8D-0C7EF73EA857}" destId="{79D8D31D-FF2E-4646-8F16-1D4803D47B64}" srcOrd="0" destOrd="1" presId="urn:microsoft.com/office/officeart/2005/8/layout/chevron2"/>
    <dgm:cxn modelId="{5FB29E04-BD14-4B5F-A43E-2A72DE42823E}" srcId="{C7E7767B-3A0F-47B6-A8B5-4ADED70EC68A}" destId="{4892717B-B21A-49BC-B573-64E5C653FC67}" srcOrd="1" destOrd="0" parTransId="{09F83E2C-6F39-408B-B74D-1726081330EB}" sibTransId="{1DC8E796-DB05-43D5-88FB-4B20BC39538C}"/>
    <dgm:cxn modelId="{9A8A1E29-1B43-4612-A59B-4B20E19D654D}" srcId="{A66FA5A3-325C-42AC-A78D-0C2CA04E0F2E}" destId="{BDDFB66A-F3D5-4C5F-B686-36541C834686}" srcOrd="3" destOrd="0" parTransId="{B62C8623-017F-453D-BBD1-152C9DCBF654}" sibTransId="{51FD1E5F-AC74-464E-9FBB-E9080F06DB48}"/>
    <dgm:cxn modelId="{419291FD-9CE5-4E9B-A0DC-163054D9962D}" srcId="{BDDFB66A-F3D5-4C5F-B686-36541C834686}" destId="{366AB3BB-0D6C-4FAB-815D-4D23ACD1F987}" srcOrd="1" destOrd="0" parTransId="{AA217D48-EB1F-4DD5-AE13-C37D6631E427}" sibTransId="{F10A366B-57CC-4033-B10D-D37A5F747201}"/>
    <dgm:cxn modelId="{D1E27F99-509C-4D1C-B8E2-94E3A2C89553}" type="presOf" srcId="{4EBD170B-52EB-41D9-8287-92249AA67681}" destId="{DC73D1C5-D8D0-4748-A40E-B1B36E98ADEC}" srcOrd="0" destOrd="0" presId="urn:microsoft.com/office/officeart/2005/8/layout/chevron2"/>
    <dgm:cxn modelId="{AFC3464B-10F1-4C6E-9A0E-6CAA9E6FFC57}" type="presOf" srcId="{847021BD-CD3A-4075-87F0-005F5DDB1BD5}" destId="{6BBA7F65-C619-4BB4-81EC-475532434769}" srcOrd="0" destOrd="2" presId="urn:microsoft.com/office/officeart/2005/8/layout/chevron2"/>
    <dgm:cxn modelId="{A530FA6B-85DE-4F07-B1F5-27FE0F470691}" type="presOf" srcId="{366AB3BB-0D6C-4FAB-815D-4D23ACD1F987}" destId="{DC73D1C5-D8D0-4748-A40E-B1B36E98ADEC}" srcOrd="0" destOrd="1" presId="urn:microsoft.com/office/officeart/2005/8/layout/chevron2"/>
    <dgm:cxn modelId="{69049DFB-2B35-407D-B718-8D3AB7F66C02}" type="presOf" srcId="{4892717B-B21A-49BC-B573-64E5C653FC67}" destId="{6BBA7F65-C619-4BB4-81EC-475532434769}" srcOrd="0" destOrd="1" presId="urn:microsoft.com/office/officeart/2005/8/layout/chevron2"/>
    <dgm:cxn modelId="{54AB5B72-8F18-4092-8EF3-F236E075FC64}" srcId="{A66FA5A3-325C-42AC-A78D-0C2CA04E0F2E}" destId="{AC3BCD4F-C267-46B7-A95C-1B2F933CC8B7}" srcOrd="1" destOrd="0" parTransId="{BFB97CEE-4FC0-45C1-B042-686EAC952AC7}" sibTransId="{13935125-5D05-4ACA-B807-E8EDC6F02619}"/>
    <dgm:cxn modelId="{DF95EAF8-1D24-4DAB-80E5-73FC27720D8C}" type="presOf" srcId="{7BBFD8A8-3E08-4C84-9107-0F9F85BBF685}" destId="{79D8D31D-FF2E-4646-8F16-1D4803D47B64}" srcOrd="0" destOrd="3" presId="urn:microsoft.com/office/officeart/2005/8/layout/chevron2"/>
    <dgm:cxn modelId="{4F703693-409D-4D4B-AAD3-0C46C67D984B}" srcId="{AC3BCD4F-C267-46B7-A95C-1B2F933CC8B7}" destId="{DDB46195-A02A-4C7A-806C-297EC74F54E9}" srcOrd="0" destOrd="0" parTransId="{CB1A96F2-E6F1-4950-9517-5AE4A57FBB9D}" sibTransId="{CD4ACBC4-DDA9-40BE-AFEE-26E4F972B7AE}"/>
    <dgm:cxn modelId="{24E7833E-B6E0-4DCE-8B58-B4DDD9FABE8A}" type="presParOf" srcId="{B5FA3F6E-DF36-48D1-8316-DE3C3E55A25E}" destId="{D8BEAA8C-0424-4F4E-B1EB-1211486A1E74}" srcOrd="0" destOrd="0" presId="urn:microsoft.com/office/officeart/2005/8/layout/chevron2"/>
    <dgm:cxn modelId="{E6A30F90-D4EF-46D6-BA49-B8439FBBEE05}" type="presParOf" srcId="{D8BEAA8C-0424-4F4E-B1EB-1211486A1E74}" destId="{B609E85A-CFA9-4ECF-9617-04B4C7EB419D}" srcOrd="0" destOrd="0" presId="urn:microsoft.com/office/officeart/2005/8/layout/chevron2"/>
    <dgm:cxn modelId="{11A5A7B0-9124-4B4C-A41B-1F9754F529FE}" type="presParOf" srcId="{D8BEAA8C-0424-4F4E-B1EB-1211486A1E74}" destId="{FB7679D2-CC4F-47F1-BB75-E263D32BE7D3}" srcOrd="1" destOrd="0" presId="urn:microsoft.com/office/officeart/2005/8/layout/chevron2"/>
    <dgm:cxn modelId="{337739EA-D2DD-450C-94BE-8959EE5DE963}" type="presParOf" srcId="{B5FA3F6E-DF36-48D1-8316-DE3C3E55A25E}" destId="{8FD41AC3-13A1-449C-AD3D-65556C5F2761}" srcOrd="1" destOrd="0" presId="urn:microsoft.com/office/officeart/2005/8/layout/chevron2"/>
    <dgm:cxn modelId="{F0DEC96B-1A3C-4253-9A4C-A70107860144}" type="presParOf" srcId="{B5FA3F6E-DF36-48D1-8316-DE3C3E55A25E}" destId="{64DE9937-2E49-49CC-A320-1EF6F99E51FB}" srcOrd="2" destOrd="0" presId="urn:microsoft.com/office/officeart/2005/8/layout/chevron2"/>
    <dgm:cxn modelId="{261B968B-E7D9-43B4-A562-757ED48FF6C4}" type="presParOf" srcId="{64DE9937-2E49-49CC-A320-1EF6F99E51FB}" destId="{F6E0D29C-F357-43B1-8014-7F047A8C55C6}" srcOrd="0" destOrd="0" presId="urn:microsoft.com/office/officeart/2005/8/layout/chevron2"/>
    <dgm:cxn modelId="{8126A242-2ABE-4AB8-A0AE-8159C018C04F}" type="presParOf" srcId="{64DE9937-2E49-49CC-A320-1EF6F99E51FB}" destId="{79D8D31D-FF2E-4646-8F16-1D4803D47B64}" srcOrd="1" destOrd="0" presId="urn:microsoft.com/office/officeart/2005/8/layout/chevron2"/>
    <dgm:cxn modelId="{011D5EF9-0FC3-49F4-980A-85AC06E1792B}" type="presParOf" srcId="{B5FA3F6E-DF36-48D1-8316-DE3C3E55A25E}" destId="{45D0C1B3-C215-44F1-99E9-3994C02CC87A}" srcOrd="3" destOrd="0" presId="urn:microsoft.com/office/officeart/2005/8/layout/chevron2"/>
    <dgm:cxn modelId="{6EBDC4BD-0471-45BF-8663-22A77671A4EF}" type="presParOf" srcId="{B5FA3F6E-DF36-48D1-8316-DE3C3E55A25E}" destId="{D3CEA4AB-E70B-4A94-880F-B13B777BEBB1}" srcOrd="4" destOrd="0" presId="urn:microsoft.com/office/officeart/2005/8/layout/chevron2"/>
    <dgm:cxn modelId="{705A68F9-A90F-4910-A785-E1AB57CAED38}" type="presParOf" srcId="{D3CEA4AB-E70B-4A94-880F-B13B777BEBB1}" destId="{734CC548-537C-4B8C-8940-68D840B0B8C0}" srcOrd="0" destOrd="0" presId="urn:microsoft.com/office/officeart/2005/8/layout/chevron2"/>
    <dgm:cxn modelId="{5CEF5C3A-F992-498D-924A-D655EF36BAEB}" type="presParOf" srcId="{D3CEA4AB-E70B-4A94-880F-B13B777BEBB1}" destId="{6BBA7F65-C619-4BB4-81EC-475532434769}" srcOrd="1" destOrd="0" presId="urn:microsoft.com/office/officeart/2005/8/layout/chevron2"/>
    <dgm:cxn modelId="{1F7DB652-195A-4EE1-9744-E75232B97EA2}" type="presParOf" srcId="{B5FA3F6E-DF36-48D1-8316-DE3C3E55A25E}" destId="{BD055DF2-372C-4A9D-8BF7-8777714942CA}" srcOrd="5" destOrd="0" presId="urn:microsoft.com/office/officeart/2005/8/layout/chevron2"/>
    <dgm:cxn modelId="{3FD9D26B-8A87-4914-B085-67F03E323B77}" type="presParOf" srcId="{B5FA3F6E-DF36-48D1-8316-DE3C3E55A25E}" destId="{B30F9B55-2C52-4B82-985A-0417D870958F}" srcOrd="6" destOrd="0" presId="urn:microsoft.com/office/officeart/2005/8/layout/chevron2"/>
    <dgm:cxn modelId="{647D89AB-CB77-45D7-84D8-223C3303CEAA}" type="presParOf" srcId="{B30F9B55-2C52-4B82-985A-0417D870958F}" destId="{0C77AD1F-7DA2-4377-B3AB-4F32DD1199B8}" srcOrd="0" destOrd="0" presId="urn:microsoft.com/office/officeart/2005/8/layout/chevron2"/>
    <dgm:cxn modelId="{CB7CB922-EA75-444F-831C-904412B232EA}" type="presParOf" srcId="{B30F9B55-2C52-4B82-985A-0417D870958F}" destId="{DC73D1C5-D8D0-4748-A40E-B1B36E98AD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390B36-6E08-4A20-9CC3-ABE020056E36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7D18811-C6F4-4E7B-AD55-5195943BE7D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l"/>
          <a:r>
            <a:rPr lang="ru-RU" sz="2400" dirty="0" smtClean="0">
              <a:latin typeface="+mj-lt"/>
            </a:rPr>
            <a:t>Стимулирующие меры:</a:t>
          </a:r>
          <a:endParaRPr lang="ru-RU" sz="2400" dirty="0">
            <a:latin typeface="+mj-lt"/>
          </a:endParaRPr>
        </a:p>
      </dgm:t>
    </dgm:pt>
    <dgm:pt modelId="{1F2394CD-863F-4256-BAFD-DE5FB882C834}" type="parTrans" cxnId="{06E756B9-4ECA-427E-8E75-945124D033B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D1124B5-85EC-4278-84AA-F8BF71DA1891}" type="sibTrans" cxnId="{06E756B9-4ECA-427E-8E75-945124D033B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AF3614D-8C01-4CB2-BD86-5FDBC2567643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Применение налоговых льгот  (п. 1 ст. 67, п. 1 ст. 259,  п. 21 ст. 381 Налогового кодекса РФ)</a:t>
          </a:r>
          <a:endParaRPr lang="ru-RU" dirty="0">
            <a:latin typeface="+mj-lt"/>
          </a:endParaRPr>
        </a:p>
      </dgm:t>
    </dgm:pt>
    <dgm:pt modelId="{7DB6F736-A8B8-4F58-9FA6-A43E22E97D5F}" type="parTrans" cxnId="{E9420CCE-3EF0-4E7B-8B8E-DF1B0D6D5E2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EB68E1B7-1C95-40F7-AB25-967ED7984B1A}" type="sibTrans" cxnId="{E9420CCE-3EF0-4E7B-8B8E-DF1B0D6D5E2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68A41F6-4745-43D1-96EC-747C5313F657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pPr algn="l"/>
          <a:r>
            <a:rPr lang="ru-RU" sz="2400" dirty="0" smtClean="0">
              <a:latin typeface="+mj-lt"/>
            </a:rPr>
            <a:t>Ограничительные меры</a:t>
          </a:r>
          <a:endParaRPr lang="ru-RU" sz="2400" dirty="0">
            <a:latin typeface="+mj-lt"/>
          </a:endParaRPr>
        </a:p>
      </dgm:t>
    </dgm:pt>
    <dgm:pt modelId="{5B73D829-6BCF-4308-BC89-08B49D1281AD}" type="parTrans" cxnId="{349BD35F-FABD-4D83-A599-41A63E47EBA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F7AB8EC-0714-45BE-9AC8-7B23CE8905B3}" type="sibTrans" cxnId="{349BD35F-FABD-4D83-A599-41A63E47EBA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201258D-384C-493A-9E59-358F7FC2F37C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0" algn="l">
            <a:spcAft>
              <a:spcPts val="0"/>
            </a:spcAft>
          </a:pPr>
          <a:r>
            <a:rPr lang="ru-RU" sz="1600" dirty="0" smtClean="0">
              <a:latin typeface="+mj-lt"/>
            </a:rPr>
            <a:t> Установление требований энергетической эффективности                         к электрическим приборам:</a:t>
          </a:r>
          <a:endParaRPr lang="ru-RU" sz="1600" dirty="0">
            <a:latin typeface="+mj-lt"/>
          </a:endParaRPr>
        </a:p>
      </dgm:t>
    </dgm:pt>
    <dgm:pt modelId="{95F4FD75-A160-4FAC-A8CC-B1CF419E9861}" type="parTrans" cxnId="{8C37E16E-69BC-4E56-A4FA-4854B6A45F3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6F6A0AC-5556-40E7-AADE-5B3F947CFAB2}" type="sibTrans" cxnId="{8C37E16E-69BC-4E56-A4FA-4854B6A45F3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69B31D0-9582-4259-A3B6-7EAFCDBEBA72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</a:endParaRPr>
        </a:p>
      </dgm:t>
    </dgm:pt>
    <dgm:pt modelId="{63FD754C-20B6-43D1-8827-B91EF386FF8E}" type="parTrans" cxnId="{54543C9A-798E-4A6E-AEC7-09D4F9F331E8}">
      <dgm:prSet/>
      <dgm:spPr/>
      <dgm:t>
        <a:bodyPr/>
        <a:lstStyle/>
        <a:p>
          <a:endParaRPr lang="ru-RU"/>
        </a:p>
      </dgm:t>
    </dgm:pt>
    <dgm:pt modelId="{C6949086-75F1-420C-AFD2-426BD12C0F04}" type="sibTrans" cxnId="{54543C9A-798E-4A6E-AEC7-09D4F9F331E8}">
      <dgm:prSet/>
      <dgm:spPr/>
      <dgm:t>
        <a:bodyPr/>
        <a:lstStyle/>
        <a:p>
          <a:endParaRPr lang="ru-RU"/>
        </a:p>
      </dgm:t>
    </dgm:pt>
    <dgm:pt modelId="{18AD7D07-E39E-4625-8A05-7508B0EA6921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Льготное кредитование</a:t>
          </a:r>
          <a:endParaRPr lang="ru-RU" dirty="0">
            <a:latin typeface="+mj-lt"/>
          </a:endParaRPr>
        </a:p>
      </dgm:t>
    </dgm:pt>
    <dgm:pt modelId="{2E430AF9-FB45-4196-ABA5-3A8DD8EB1449}" type="parTrans" cxnId="{C1610FE0-60E2-4796-8C09-7B3ACCBCD233}">
      <dgm:prSet/>
      <dgm:spPr/>
      <dgm:t>
        <a:bodyPr/>
        <a:lstStyle/>
        <a:p>
          <a:endParaRPr lang="ru-RU"/>
        </a:p>
      </dgm:t>
    </dgm:pt>
    <dgm:pt modelId="{0B856490-8309-40DF-B99C-9579B62A4E65}" type="sibTrans" cxnId="{C1610FE0-60E2-4796-8C09-7B3ACCBCD233}">
      <dgm:prSet/>
      <dgm:spPr/>
      <dgm:t>
        <a:bodyPr/>
        <a:lstStyle/>
        <a:p>
          <a:endParaRPr lang="ru-RU"/>
        </a:p>
      </dgm:t>
    </dgm:pt>
    <dgm:pt modelId="{C0A0B570-5879-4D51-BB3F-4665F60D699E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Субсидирование процентной ставки по отраслям</a:t>
          </a:r>
          <a:endParaRPr lang="ru-RU" dirty="0">
            <a:latin typeface="+mj-lt"/>
          </a:endParaRPr>
        </a:p>
      </dgm:t>
    </dgm:pt>
    <dgm:pt modelId="{6B3629C9-40C0-4CC7-AFF5-8BA8F15996B3}" type="parTrans" cxnId="{92E7D7F8-F5F6-474A-9EEC-9F8BA55CC209}">
      <dgm:prSet/>
      <dgm:spPr/>
      <dgm:t>
        <a:bodyPr/>
        <a:lstStyle/>
        <a:p>
          <a:endParaRPr lang="ru-RU"/>
        </a:p>
      </dgm:t>
    </dgm:pt>
    <dgm:pt modelId="{C168F3C5-B623-4DE2-A7DC-5B2E960830CE}" type="sibTrans" cxnId="{92E7D7F8-F5F6-474A-9EEC-9F8BA55CC209}">
      <dgm:prSet/>
      <dgm:spPr/>
      <dgm:t>
        <a:bodyPr/>
        <a:lstStyle/>
        <a:p>
          <a:endParaRPr lang="ru-RU"/>
        </a:p>
      </dgm:t>
    </dgm:pt>
    <dgm:pt modelId="{50BFA9E6-FB64-4E56-8A47-609223A28894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Предоставление средств на возвратной основе под пониженный процент</a:t>
          </a:r>
          <a:endParaRPr lang="ru-RU" dirty="0">
            <a:latin typeface="+mj-lt"/>
          </a:endParaRPr>
        </a:p>
      </dgm:t>
    </dgm:pt>
    <dgm:pt modelId="{807A6858-9286-4FE5-BC0D-13FA929D6CDE}" type="parTrans" cxnId="{17E14DA9-4F0D-433D-BC9C-CE5901152E29}">
      <dgm:prSet/>
      <dgm:spPr/>
      <dgm:t>
        <a:bodyPr/>
        <a:lstStyle/>
        <a:p>
          <a:endParaRPr lang="ru-RU"/>
        </a:p>
      </dgm:t>
    </dgm:pt>
    <dgm:pt modelId="{6AE3BF08-F446-4DE3-B971-D4A4D977648D}" type="sibTrans" cxnId="{17E14DA9-4F0D-433D-BC9C-CE5901152E29}">
      <dgm:prSet/>
      <dgm:spPr/>
      <dgm:t>
        <a:bodyPr/>
        <a:lstStyle/>
        <a:p>
          <a:endParaRPr lang="ru-RU"/>
        </a:p>
      </dgm:t>
    </dgm:pt>
    <dgm:pt modelId="{A29BAA3F-30DA-4330-8B51-6243859714D5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70138FEA-1A14-4500-A2C7-94845F8286CC}" type="parTrans" cxnId="{666D0566-A3D7-4EC1-BB49-6434EF974E7E}">
      <dgm:prSet/>
      <dgm:spPr/>
      <dgm:t>
        <a:bodyPr/>
        <a:lstStyle/>
        <a:p>
          <a:endParaRPr lang="ru-RU"/>
        </a:p>
      </dgm:t>
    </dgm:pt>
    <dgm:pt modelId="{06E833D8-0D4F-4FC2-8061-C9BEF4BDD149}" type="sibTrans" cxnId="{666D0566-A3D7-4EC1-BB49-6434EF974E7E}">
      <dgm:prSet/>
      <dgm:spPr/>
      <dgm:t>
        <a:bodyPr/>
        <a:lstStyle/>
        <a:p>
          <a:endParaRPr lang="ru-RU"/>
        </a:p>
      </dgm:t>
    </dgm:pt>
    <dgm:pt modelId="{AB192F50-8DCC-4E9B-8C12-0670A105BE16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10B11FE9-F054-4109-ADDF-697624DBBFDB}" type="parTrans" cxnId="{12F5B7AA-409C-4C23-8DE9-91B710C5F97C}">
      <dgm:prSet/>
      <dgm:spPr/>
      <dgm:t>
        <a:bodyPr/>
        <a:lstStyle/>
        <a:p>
          <a:endParaRPr lang="ru-RU"/>
        </a:p>
      </dgm:t>
    </dgm:pt>
    <dgm:pt modelId="{D64DE255-939C-4C28-AC02-87C9C32E5BFD}" type="sibTrans" cxnId="{12F5B7AA-409C-4C23-8DE9-91B710C5F97C}">
      <dgm:prSet/>
      <dgm:spPr/>
      <dgm:t>
        <a:bodyPr/>
        <a:lstStyle/>
        <a:p>
          <a:endParaRPr lang="ru-RU"/>
        </a:p>
      </dgm:t>
    </dgm:pt>
    <dgm:pt modelId="{F43E60C8-1B38-4EF6-B398-68686DE7062C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388F9087-301A-4E29-AB70-15817907453E}" type="parTrans" cxnId="{DB7CAC2A-E38B-4C05-B868-C803248FFB2C}">
      <dgm:prSet/>
      <dgm:spPr/>
      <dgm:t>
        <a:bodyPr/>
        <a:lstStyle/>
        <a:p>
          <a:endParaRPr lang="ru-RU"/>
        </a:p>
      </dgm:t>
    </dgm:pt>
    <dgm:pt modelId="{AB95E249-E168-42EE-BFF5-8D9FB4564C95}" type="sibTrans" cxnId="{DB7CAC2A-E38B-4C05-B868-C803248FFB2C}">
      <dgm:prSet/>
      <dgm:spPr/>
      <dgm:t>
        <a:bodyPr/>
        <a:lstStyle/>
        <a:p>
          <a:endParaRPr lang="ru-RU"/>
        </a:p>
      </dgm:t>
    </dgm:pt>
    <dgm:pt modelId="{023CCFD0-6FB8-43CF-A946-9B7EC3056BFB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-87313" algn="l">
            <a:spcAft>
              <a:spcPts val="0"/>
            </a:spcAft>
          </a:pPr>
          <a:r>
            <a:rPr lang="ru-RU" sz="1600" dirty="0" smtClean="0">
              <a:latin typeface="+mj-lt"/>
            </a:rPr>
            <a:t> ГОСТ</a:t>
          </a:r>
          <a:endParaRPr lang="ru-RU" sz="1600" dirty="0">
            <a:latin typeface="+mj-lt"/>
          </a:endParaRPr>
        </a:p>
      </dgm:t>
    </dgm:pt>
    <dgm:pt modelId="{D8ABC405-B0A7-4A10-90E3-CC0828795128}" type="parTrans" cxnId="{D61BD06C-9A07-42A0-97F1-D2259AFE4458}">
      <dgm:prSet/>
      <dgm:spPr/>
      <dgm:t>
        <a:bodyPr/>
        <a:lstStyle/>
        <a:p>
          <a:endParaRPr lang="ru-RU"/>
        </a:p>
      </dgm:t>
    </dgm:pt>
    <dgm:pt modelId="{467FE2D8-9C58-423F-87FD-F0635CA1F546}" type="sibTrans" cxnId="{D61BD06C-9A07-42A0-97F1-D2259AFE4458}">
      <dgm:prSet/>
      <dgm:spPr/>
      <dgm:t>
        <a:bodyPr/>
        <a:lstStyle/>
        <a:p>
          <a:endParaRPr lang="ru-RU"/>
        </a:p>
      </dgm:t>
    </dgm:pt>
    <dgm:pt modelId="{B6425917-C5D1-45D1-9698-F32CC9FE38C1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0" algn="l">
            <a:spcAft>
              <a:spcPts val="0"/>
            </a:spcAft>
          </a:pPr>
          <a:endParaRPr lang="ru-RU" sz="1600" dirty="0">
            <a:latin typeface="+mj-lt"/>
          </a:endParaRPr>
        </a:p>
      </dgm:t>
    </dgm:pt>
    <dgm:pt modelId="{31EAF8CD-7371-4622-B25E-730422763465}" type="parTrans" cxnId="{84983116-98E0-4E6A-95EC-4A9619C92782}">
      <dgm:prSet/>
      <dgm:spPr/>
      <dgm:t>
        <a:bodyPr/>
        <a:lstStyle/>
        <a:p>
          <a:endParaRPr lang="ru-RU"/>
        </a:p>
      </dgm:t>
    </dgm:pt>
    <dgm:pt modelId="{82DF7CC3-440B-4CD3-9C34-A74D0BA67174}" type="sibTrans" cxnId="{84983116-98E0-4E6A-95EC-4A9619C92782}">
      <dgm:prSet/>
      <dgm:spPr/>
      <dgm:t>
        <a:bodyPr/>
        <a:lstStyle/>
        <a:p>
          <a:endParaRPr lang="ru-RU"/>
        </a:p>
      </dgm:t>
    </dgm:pt>
    <dgm:pt modelId="{8E6259D7-A591-43CD-95BB-BA377FDF9C2B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-87313" algn="l">
            <a:spcAft>
              <a:spcPts val="0"/>
            </a:spcAft>
          </a:pPr>
          <a:r>
            <a:rPr lang="ru-RU" sz="1600" dirty="0" smtClean="0">
              <a:latin typeface="+mj-lt"/>
            </a:rPr>
            <a:t> ТР ТС</a:t>
          </a:r>
          <a:endParaRPr lang="ru-RU" sz="1600" dirty="0">
            <a:latin typeface="+mj-lt"/>
          </a:endParaRPr>
        </a:p>
      </dgm:t>
    </dgm:pt>
    <dgm:pt modelId="{E34DBE86-2A70-4E11-B199-FA28103000B4}" type="parTrans" cxnId="{C6AEE4DB-29A9-43F9-9512-978E9B89AC0A}">
      <dgm:prSet/>
      <dgm:spPr/>
      <dgm:t>
        <a:bodyPr/>
        <a:lstStyle/>
        <a:p>
          <a:endParaRPr lang="ru-RU"/>
        </a:p>
      </dgm:t>
    </dgm:pt>
    <dgm:pt modelId="{DAC08CAA-A5F6-453F-A6DA-C180D47C0A48}" type="sibTrans" cxnId="{C6AEE4DB-29A9-43F9-9512-978E9B89AC0A}">
      <dgm:prSet/>
      <dgm:spPr/>
      <dgm:t>
        <a:bodyPr/>
        <a:lstStyle/>
        <a:p>
          <a:endParaRPr lang="ru-RU"/>
        </a:p>
      </dgm:t>
    </dgm:pt>
    <dgm:pt modelId="{A105531D-6171-485B-B9AC-ED9CBAC6E32A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-87313" algn="l">
            <a:spcAft>
              <a:spcPts val="0"/>
            </a:spcAft>
          </a:pPr>
          <a:endParaRPr lang="ru-RU" sz="1600" dirty="0">
            <a:latin typeface="+mj-lt"/>
          </a:endParaRPr>
        </a:p>
      </dgm:t>
    </dgm:pt>
    <dgm:pt modelId="{624700C8-144D-4253-930F-ADAB847F6558}" type="parTrans" cxnId="{EF6C15E0-356B-4DB2-AAC9-A5A02DF5F1A4}">
      <dgm:prSet/>
      <dgm:spPr/>
      <dgm:t>
        <a:bodyPr/>
        <a:lstStyle/>
        <a:p>
          <a:endParaRPr lang="ru-RU"/>
        </a:p>
      </dgm:t>
    </dgm:pt>
    <dgm:pt modelId="{B4B74C22-A318-4052-8E60-C8B2AD19A9F0}" type="sibTrans" cxnId="{EF6C15E0-356B-4DB2-AAC9-A5A02DF5F1A4}">
      <dgm:prSet/>
      <dgm:spPr/>
      <dgm:t>
        <a:bodyPr/>
        <a:lstStyle/>
        <a:p>
          <a:endParaRPr lang="ru-RU"/>
        </a:p>
      </dgm:t>
    </dgm:pt>
    <dgm:pt modelId="{0EB70068-715C-47A0-8D41-B0C7397B5CE9}" type="pres">
      <dgm:prSet presAssocID="{CC390B36-6E08-4A20-9CC3-ABE020056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CE3971-16B6-494C-90A3-705AA74DCE31}" type="pres">
      <dgm:prSet presAssocID="{07D18811-C6F4-4E7B-AD55-5195943BE7D2}" presName="parentLin" presStyleCnt="0"/>
      <dgm:spPr/>
    </dgm:pt>
    <dgm:pt modelId="{91D952F1-AAF1-4E17-8034-1E86A9A7F2EF}" type="pres">
      <dgm:prSet presAssocID="{07D18811-C6F4-4E7B-AD55-5195943BE7D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4E9011C-4BD9-458C-AA4A-2DC3E652E9A4}" type="pres">
      <dgm:prSet presAssocID="{07D18811-C6F4-4E7B-AD55-5195943BE7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15948-C20C-46E5-9A07-D8AED2F349CA}" type="pres">
      <dgm:prSet presAssocID="{07D18811-C6F4-4E7B-AD55-5195943BE7D2}" presName="negativeSpace" presStyleCnt="0"/>
      <dgm:spPr/>
    </dgm:pt>
    <dgm:pt modelId="{ABBD2E01-17C1-4472-87E1-FE76F4A6C09C}" type="pres">
      <dgm:prSet presAssocID="{07D18811-C6F4-4E7B-AD55-5195943BE7D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F38E3-E8DF-4528-A123-8E5A6BA8C6CF}" type="pres">
      <dgm:prSet presAssocID="{FD1124B5-85EC-4278-84AA-F8BF71DA1891}" presName="spaceBetweenRectangles" presStyleCnt="0"/>
      <dgm:spPr/>
    </dgm:pt>
    <dgm:pt modelId="{5DF26624-2555-4052-83FC-AFE6477707E4}" type="pres">
      <dgm:prSet presAssocID="{F68A41F6-4745-43D1-96EC-747C5313F657}" presName="parentLin" presStyleCnt="0"/>
      <dgm:spPr/>
    </dgm:pt>
    <dgm:pt modelId="{617F9FF1-784E-4476-9664-5569E0A4732A}" type="pres">
      <dgm:prSet presAssocID="{F68A41F6-4745-43D1-96EC-747C5313F65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4225E52-D4BE-41FA-B5C2-7EFD554BFB2F}" type="pres">
      <dgm:prSet presAssocID="{F68A41F6-4745-43D1-96EC-747C5313F6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ED824-F203-4DF8-9605-90D8DEDB6F68}" type="pres">
      <dgm:prSet presAssocID="{F68A41F6-4745-43D1-96EC-747C5313F657}" presName="negativeSpace" presStyleCnt="0"/>
      <dgm:spPr/>
    </dgm:pt>
    <dgm:pt modelId="{28F329EF-A6F1-44B6-819F-D2C63D79BAC3}" type="pres">
      <dgm:prSet presAssocID="{F68A41F6-4745-43D1-96EC-747C5313F65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10FE0-60E2-4796-8C09-7B3ACCBCD233}" srcId="{07D18811-C6F4-4E7B-AD55-5195943BE7D2}" destId="{18AD7D07-E39E-4625-8A05-7508B0EA6921}" srcOrd="0" destOrd="0" parTransId="{2E430AF9-FB45-4196-ABA5-3A8DD8EB1449}" sibTransId="{0B856490-8309-40DF-B99C-9579B62A4E65}"/>
    <dgm:cxn modelId="{54543C9A-798E-4A6E-AEC7-09D4F9F331E8}" srcId="{07D18811-C6F4-4E7B-AD55-5195943BE7D2}" destId="{569B31D0-9582-4259-A3B6-7EAFCDBEBA72}" srcOrd="7" destOrd="0" parTransId="{63FD754C-20B6-43D1-8827-B91EF386FF8E}" sibTransId="{C6949086-75F1-420C-AFD2-426BD12C0F04}"/>
    <dgm:cxn modelId="{40D16025-28B9-4D0E-95FC-EE06DE5913F5}" type="presOf" srcId="{4AF3614D-8C01-4CB2-BD86-5FDBC2567643}" destId="{ABBD2E01-17C1-4472-87E1-FE76F4A6C09C}" srcOrd="0" destOrd="6" presId="urn:microsoft.com/office/officeart/2005/8/layout/list1"/>
    <dgm:cxn modelId="{349BD35F-FABD-4D83-A599-41A63E47EBA9}" srcId="{CC390B36-6E08-4A20-9CC3-ABE020056E36}" destId="{F68A41F6-4745-43D1-96EC-747C5313F657}" srcOrd="1" destOrd="0" parTransId="{5B73D829-6BCF-4308-BC89-08B49D1281AD}" sibTransId="{5F7AB8EC-0714-45BE-9AC8-7B23CE8905B3}"/>
    <dgm:cxn modelId="{98C799D4-779E-438E-B830-78EA5CBEC065}" type="presOf" srcId="{07D18811-C6F4-4E7B-AD55-5195943BE7D2}" destId="{91D952F1-AAF1-4E17-8034-1E86A9A7F2EF}" srcOrd="0" destOrd="0" presId="urn:microsoft.com/office/officeart/2005/8/layout/list1"/>
    <dgm:cxn modelId="{0A0D5923-0BE1-4E8D-8E9D-8949CD2EE21A}" type="presOf" srcId="{F68A41F6-4745-43D1-96EC-747C5313F657}" destId="{617F9FF1-784E-4476-9664-5569E0A4732A}" srcOrd="0" destOrd="0" presId="urn:microsoft.com/office/officeart/2005/8/layout/list1"/>
    <dgm:cxn modelId="{56364103-CFDF-40C4-A8E3-B4B7F4763423}" type="presOf" srcId="{18AD7D07-E39E-4625-8A05-7508B0EA6921}" destId="{ABBD2E01-17C1-4472-87E1-FE76F4A6C09C}" srcOrd="0" destOrd="0" presId="urn:microsoft.com/office/officeart/2005/8/layout/list1"/>
    <dgm:cxn modelId="{06E756B9-4ECA-427E-8E75-945124D033B3}" srcId="{CC390B36-6E08-4A20-9CC3-ABE020056E36}" destId="{07D18811-C6F4-4E7B-AD55-5195943BE7D2}" srcOrd="0" destOrd="0" parTransId="{1F2394CD-863F-4256-BAFD-DE5FB882C834}" sibTransId="{FD1124B5-85EC-4278-84AA-F8BF71DA1891}"/>
    <dgm:cxn modelId="{EF6C15E0-356B-4DB2-AAC9-A5A02DF5F1A4}" srcId="{F68A41F6-4745-43D1-96EC-747C5313F657}" destId="{A105531D-6171-485B-B9AC-ED9CBAC6E32A}" srcOrd="3" destOrd="0" parTransId="{624700C8-144D-4253-930F-ADAB847F6558}" sibTransId="{B4B74C22-A318-4052-8E60-C8B2AD19A9F0}"/>
    <dgm:cxn modelId="{8C37E16E-69BC-4E56-A4FA-4854B6A45F3B}" srcId="{F68A41F6-4745-43D1-96EC-747C5313F657}" destId="{8201258D-384C-493A-9E59-358F7FC2F37C}" srcOrd="0" destOrd="0" parTransId="{95F4FD75-A160-4FAC-A8CC-B1CF419E9861}" sibTransId="{86F6A0AC-5556-40E7-AADE-5B3F947CFAB2}"/>
    <dgm:cxn modelId="{12F5B7AA-409C-4C23-8DE9-91B710C5F97C}" srcId="{07D18811-C6F4-4E7B-AD55-5195943BE7D2}" destId="{AB192F50-8DCC-4E9B-8C12-0670A105BE16}" srcOrd="3" destOrd="0" parTransId="{10B11FE9-F054-4109-ADDF-697624DBBFDB}" sibTransId="{D64DE255-939C-4C28-AC02-87C9C32E5BFD}"/>
    <dgm:cxn modelId="{6C36EB31-878A-4BE3-9164-FB07F4BC59CD}" type="presOf" srcId="{A29BAA3F-30DA-4330-8B51-6243859714D5}" destId="{ABBD2E01-17C1-4472-87E1-FE76F4A6C09C}" srcOrd="0" destOrd="1" presId="urn:microsoft.com/office/officeart/2005/8/layout/list1"/>
    <dgm:cxn modelId="{666D0566-A3D7-4EC1-BB49-6434EF974E7E}" srcId="{07D18811-C6F4-4E7B-AD55-5195943BE7D2}" destId="{A29BAA3F-30DA-4330-8B51-6243859714D5}" srcOrd="1" destOrd="0" parTransId="{70138FEA-1A14-4500-A2C7-94845F8286CC}" sibTransId="{06E833D8-0D4F-4FC2-8061-C9BEF4BDD149}"/>
    <dgm:cxn modelId="{0BD1D161-8427-43DD-9E7E-E14266E2ED92}" type="presOf" srcId="{023CCFD0-6FB8-43CF-A946-9B7EC3056BFB}" destId="{28F329EF-A6F1-44B6-819F-D2C63D79BAC3}" srcOrd="0" destOrd="4" presId="urn:microsoft.com/office/officeart/2005/8/layout/list1"/>
    <dgm:cxn modelId="{254C30A1-398B-4235-BC8E-0C6C14B0EAB3}" type="presOf" srcId="{B6425917-C5D1-45D1-9698-F32CC9FE38C1}" destId="{28F329EF-A6F1-44B6-819F-D2C63D79BAC3}" srcOrd="0" destOrd="1" presId="urn:microsoft.com/office/officeart/2005/8/layout/list1"/>
    <dgm:cxn modelId="{D1E95FDE-4D0F-4542-A020-811177E260F4}" type="presOf" srcId="{569B31D0-9582-4259-A3B6-7EAFCDBEBA72}" destId="{ABBD2E01-17C1-4472-87E1-FE76F4A6C09C}" srcOrd="0" destOrd="7" presId="urn:microsoft.com/office/officeart/2005/8/layout/list1"/>
    <dgm:cxn modelId="{06DF7782-433C-4174-B2D7-514D84F1ECBB}" type="presOf" srcId="{8E6259D7-A591-43CD-95BB-BA377FDF9C2B}" destId="{28F329EF-A6F1-44B6-819F-D2C63D79BAC3}" srcOrd="0" destOrd="2" presId="urn:microsoft.com/office/officeart/2005/8/layout/list1"/>
    <dgm:cxn modelId="{F175A522-3AEB-447E-94E7-B7571DC5716C}" type="presOf" srcId="{A105531D-6171-485B-B9AC-ED9CBAC6E32A}" destId="{28F329EF-A6F1-44B6-819F-D2C63D79BAC3}" srcOrd="0" destOrd="3" presId="urn:microsoft.com/office/officeart/2005/8/layout/list1"/>
    <dgm:cxn modelId="{635ADCC3-68A8-40D5-87EC-B9D461849398}" type="presOf" srcId="{F68A41F6-4745-43D1-96EC-747C5313F657}" destId="{94225E52-D4BE-41FA-B5C2-7EFD554BFB2F}" srcOrd="1" destOrd="0" presId="urn:microsoft.com/office/officeart/2005/8/layout/list1"/>
    <dgm:cxn modelId="{C6AEE4DB-29A9-43F9-9512-978E9B89AC0A}" srcId="{F68A41F6-4745-43D1-96EC-747C5313F657}" destId="{8E6259D7-A591-43CD-95BB-BA377FDF9C2B}" srcOrd="2" destOrd="0" parTransId="{E34DBE86-2A70-4E11-B199-FA28103000B4}" sibTransId="{DAC08CAA-A5F6-453F-A6DA-C180D47C0A48}"/>
    <dgm:cxn modelId="{9C3D20AB-25B7-4D8F-BA10-F7A814613633}" type="presOf" srcId="{07D18811-C6F4-4E7B-AD55-5195943BE7D2}" destId="{D4E9011C-4BD9-458C-AA4A-2DC3E652E9A4}" srcOrd="1" destOrd="0" presId="urn:microsoft.com/office/officeart/2005/8/layout/list1"/>
    <dgm:cxn modelId="{17E14DA9-4F0D-433D-BC9C-CE5901152E29}" srcId="{07D18811-C6F4-4E7B-AD55-5195943BE7D2}" destId="{50BFA9E6-FB64-4E56-8A47-609223A28894}" srcOrd="4" destOrd="0" parTransId="{807A6858-9286-4FE5-BC0D-13FA929D6CDE}" sibTransId="{6AE3BF08-F446-4DE3-B971-D4A4D977648D}"/>
    <dgm:cxn modelId="{D0F8A8C0-C3C5-4B75-9F8B-98BCFA8E9A02}" type="presOf" srcId="{50BFA9E6-FB64-4E56-8A47-609223A28894}" destId="{ABBD2E01-17C1-4472-87E1-FE76F4A6C09C}" srcOrd="0" destOrd="4" presId="urn:microsoft.com/office/officeart/2005/8/layout/list1"/>
    <dgm:cxn modelId="{E95625F6-51D0-4FA5-A9A6-19D130A88409}" type="presOf" srcId="{AB192F50-8DCC-4E9B-8C12-0670A105BE16}" destId="{ABBD2E01-17C1-4472-87E1-FE76F4A6C09C}" srcOrd="0" destOrd="3" presId="urn:microsoft.com/office/officeart/2005/8/layout/list1"/>
    <dgm:cxn modelId="{D61BD06C-9A07-42A0-97F1-D2259AFE4458}" srcId="{F68A41F6-4745-43D1-96EC-747C5313F657}" destId="{023CCFD0-6FB8-43CF-A946-9B7EC3056BFB}" srcOrd="4" destOrd="0" parTransId="{D8ABC405-B0A7-4A10-90E3-CC0828795128}" sibTransId="{467FE2D8-9C58-423F-87FD-F0635CA1F546}"/>
    <dgm:cxn modelId="{84983116-98E0-4E6A-95EC-4A9619C92782}" srcId="{F68A41F6-4745-43D1-96EC-747C5313F657}" destId="{B6425917-C5D1-45D1-9698-F32CC9FE38C1}" srcOrd="1" destOrd="0" parTransId="{31EAF8CD-7371-4622-B25E-730422763465}" sibTransId="{82DF7CC3-440B-4CD3-9C34-A74D0BA67174}"/>
    <dgm:cxn modelId="{270DC5F0-84F5-43EA-9BD7-1C65FBE2DE49}" type="presOf" srcId="{C0A0B570-5879-4D51-BB3F-4665F60D699E}" destId="{ABBD2E01-17C1-4472-87E1-FE76F4A6C09C}" srcOrd="0" destOrd="2" presId="urn:microsoft.com/office/officeart/2005/8/layout/list1"/>
    <dgm:cxn modelId="{E9420CCE-3EF0-4E7B-8B8E-DF1B0D6D5E2F}" srcId="{07D18811-C6F4-4E7B-AD55-5195943BE7D2}" destId="{4AF3614D-8C01-4CB2-BD86-5FDBC2567643}" srcOrd="6" destOrd="0" parTransId="{7DB6F736-A8B8-4F58-9FA6-A43E22E97D5F}" sibTransId="{EB68E1B7-1C95-40F7-AB25-967ED7984B1A}"/>
    <dgm:cxn modelId="{92E7D7F8-F5F6-474A-9EEC-9F8BA55CC209}" srcId="{07D18811-C6F4-4E7B-AD55-5195943BE7D2}" destId="{C0A0B570-5879-4D51-BB3F-4665F60D699E}" srcOrd="2" destOrd="0" parTransId="{6B3629C9-40C0-4CC7-AFF5-8BA8F15996B3}" sibTransId="{C168F3C5-B623-4DE2-A7DC-5B2E960830CE}"/>
    <dgm:cxn modelId="{DB7CAC2A-E38B-4C05-B868-C803248FFB2C}" srcId="{07D18811-C6F4-4E7B-AD55-5195943BE7D2}" destId="{F43E60C8-1B38-4EF6-B398-68686DE7062C}" srcOrd="5" destOrd="0" parTransId="{388F9087-301A-4E29-AB70-15817907453E}" sibTransId="{AB95E249-E168-42EE-BFF5-8D9FB4564C95}"/>
    <dgm:cxn modelId="{DCD9FB69-91C4-47BC-89B7-F20A6322D8A8}" type="presOf" srcId="{CC390B36-6E08-4A20-9CC3-ABE020056E36}" destId="{0EB70068-715C-47A0-8D41-B0C7397B5CE9}" srcOrd="0" destOrd="0" presId="urn:microsoft.com/office/officeart/2005/8/layout/list1"/>
    <dgm:cxn modelId="{ABE01C00-4479-4BF6-9606-4366DDD447A2}" type="presOf" srcId="{8201258D-384C-493A-9E59-358F7FC2F37C}" destId="{28F329EF-A6F1-44B6-819F-D2C63D79BAC3}" srcOrd="0" destOrd="0" presId="urn:microsoft.com/office/officeart/2005/8/layout/list1"/>
    <dgm:cxn modelId="{4C967175-CB30-406A-9555-2C682DBA1462}" type="presOf" srcId="{F43E60C8-1B38-4EF6-B398-68686DE7062C}" destId="{ABBD2E01-17C1-4472-87E1-FE76F4A6C09C}" srcOrd="0" destOrd="5" presId="urn:microsoft.com/office/officeart/2005/8/layout/list1"/>
    <dgm:cxn modelId="{43EEC50C-5038-4ABA-9D67-247D1AC6922B}" type="presParOf" srcId="{0EB70068-715C-47A0-8D41-B0C7397B5CE9}" destId="{36CE3971-16B6-494C-90A3-705AA74DCE31}" srcOrd="0" destOrd="0" presId="urn:microsoft.com/office/officeart/2005/8/layout/list1"/>
    <dgm:cxn modelId="{8577BBEC-A486-4AD9-8893-E18AF01D483E}" type="presParOf" srcId="{36CE3971-16B6-494C-90A3-705AA74DCE31}" destId="{91D952F1-AAF1-4E17-8034-1E86A9A7F2EF}" srcOrd="0" destOrd="0" presId="urn:microsoft.com/office/officeart/2005/8/layout/list1"/>
    <dgm:cxn modelId="{5FBB8116-D36B-45A3-97B0-0D5EC16DA3EC}" type="presParOf" srcId="{36CE3971-16B6-494C-90A3-705AA74DCE31}" destId="{D4E9011C-4BD9-458C-AA4A-2DC3E652E9A4}" srcOrd="1" destOrd="0" presId="urn:microsoft.com/office/officeart/2005/8/layout/list1"/>
    <dgm:cxn modelId="{AF44BAA4-01A7-4934-8CB4-6540523BB264}" type="presParOf" srcId="{0EB70068-715C-47A0-8D41-B0C7397B5CE9}" destId="{34A15948-C20C-46E5-9A07-D8AED2F349CA}" srcOrd="1" destOrd="0" presId="urn:microsoft.com/office/officeart/2005/8/layout/list1"/>
    <dgm:cxn modelId="{F70EEF0E-B883-4974-A5A4-76A8AE00AD0D}" type="presParOf" srcId="{0EB70068-715C-47A0-8D41-B0C7397B5CE9}" destId="{ABBD2E01-17C1-4472-87E1-FE76F4A6C09C}" srcOrd="2" destOrd="0" presId="urn:microsoft.com/office/officeart/2005/8/layout/list1"/>
    <dgm:cxn modelId="{B0181AFF-1239-4C5F-ABEA-060C5BCC7553}" type="presParOf" srcId="{0EB70068-715C-47A0-8D41-B0C7397B5CE9}" destId="{354F38E3-E8DF-4528-A123-8E5A6BA8C6CF}" srcOrd="3" destOrd="0" presId="urn:microsoft.com/office/officeart/2005/8/layout/list1"/>
    <dgm:cxn modelId="{DCE3F77A-9A62-40E2-BE57-EA58E754022D}" type="presParOf" srcId="{0EB70068-715C-47A0-8D41-B0C7397B5CE9}" destId="{5DF26624-2555-4052-83FC-AFE6477707E4}" srcOrd="4" destOrd="0" presId="urn:microsoft.com/office/officeart/2005/8/layout/list1"/>
    <dgm:cxn modelId="{24F0DB41-0ED2-4775-93C2-35C6ECF5C1B6}" type="presParOf" srcId="{5DF26624-2555-4052-83FC-AFE6477707E4}" destId="{617F9FF1-784E-4476-9664-5569E0A4732A}" srcOrd="0" destOrd="0" presId="urn:microsoft.com/office/officeart/2005/8/layout/list1"/>
    <dgm:cxn modelId="{3418B324-9889-40A7-B319-23F246F1BF36}" type="presParOf" srcId="{5DF26624-2555-4052-83FC-AFE6477707E4}" destId="{94225E52-D4BE-41FA-B5C2-7EFD554BFB2F}" srcOrd="1" destOrd="0" presId="urn:microsoft.com/office/officeart/2005/8/layout/list1"/>
    <dgm:cxn modelId="{145F85F5-E780-459D-B1C5-BAEF70273AE5}" type="presParOf" srcId="{0EB70068-715C-47A0-8D41-B0C7397B5CE9}" destId="{918ED824-F203-4DF8-9605-90D8DEDB6F68}" srcOrd="5" destOrd="0" presId="urn:microsoft.com/office/officeart/2005/8/layout/list1"/>
    <dgm:cxn modelId="{854F1862-3020-4868-82C6-9606E5B265C1}" type="presParOf" srcId="{0EB70068-715C-47A0-8D41-B0C7397B5CE9}" destId="{28F329EF-A6F1-44B6-819F-D2C63D79BAC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451458-9C07-4730-9D7D-506FF6F7EC0D}">
      <dsp:nvSpPr>
        <dsp:cNvPr id="0" name=""/>
        <dsp:cNvSpPr/>
      </dsp:nvSpPr>
      <dsp:spPr>
        <a:xfrm>
          <a:off x="4260" y="0"/>
          <a:ext cx="4098301" cy="48403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31000"/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Обязательные требования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рамках ЕАЭС устанавливаются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отношении продукции, включенной в Единый перечень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(решение ЕЭК от 23.11.2012 № 102) </a:t>
          </a:r>
          <a:endParaRPr lang="ru-RU" sz="1400" kern="1200" dirty="0">
            <a:latin typeface="+mj-lt"/>
          </a:endParaRPr>
        </a:p>
      </dsp:txBody>
      <dsp:txXfrm>
        <a:off x="4260" y="0"/>
        <a:ext cx="4098301" cy="1452093"/>
      </dsp:txXfrm>
    </dsp:sp>
    <dsp:sp modelId="{D1B18263-1566-4C09-A393-7643882F848B}">
      <dsp:nvSpPr>
        <dsp:cNvPr id="0" name=""/>
        <dsp:cNvSpPr/>
      </dsp:nvSpPr>
      <dsp:spPr>
        <a:xfrm>
          <a:off x="414090" y="1453511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Единые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технические регламенты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Таможенного Союза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(35 ТР ТС)</a:t>
          </a:r>
          <a:endParaRPr lang="ru-RU" sz="1800" kern="1200" dirty="0">
            <a:latin typeface="+mj-lt"/>
          </a:endParaRPr>
        </a:p>
      </dsp:txBody>
      <dsp:txXfrm>
        <a:off x="414090" y="1453511"/>
        <a:ext cx="3278641" cy="1459420"/>
      </dsp:txXfrm>
    </dsp:sp>
    <dsp:sp modelId="{67BFBBEA-1A87-4F73-95F2-78EE5BF942B8}">
      <dsp:nvSpPr>
        <dsp:cNvPr id="0" name=""/>
        <dsp:cNvSpPr/>
      </dsp:nvSpPr>
      <dsp:spPr>
        <a:xfrm>
          <a:off x="414090" y="3137458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Единый перечень продукции, подлежащей обязательной оценке (подтверждению) соответствия в рамках Таможенного союза с выдачей единых документов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(Решение Комиссии Таможенного союза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от 07.04.2011 № 620)</a:t>
          </a:r>
          <a:endParaRPr lang="ru-RU" sz="1200" kern="1200" dirty="0">
            <a:latin typeface="+mj-lt"/>
          </a:endParaRPr>
        </a:p>
      </dsp:txBody>
      <dsp:txXfrm>
        <a:off x="414090" y="3137458"/>
        <a:ext cx="3278641" cy="1459420"/>
      </dsp:txXfrm>
    </dsp:sp>
    <dsp:sp modelId="{5950450F-2F0D-4D4A-9C88-633FC5D019B1}">
      <dsp:nvSpPr>
        <dsp:cNvPr id="0" name=""/>
        <dsp:cNvSpPr/>
      </dsp:nvSpPr>
      <dsp:spPr>
        <a:xfrm>
          <a:off x="4409934" y="0"/>
          <a:ext cx="4098301" cy="48403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alphaModFix amt="29000"/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Обязательные требования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рамках национального законодательства</a:t>
          </a:r>
          <a:endParaRPr lang="ru-RU" sz="1400" kern="1200" dirty="0">
            <a:latin typeface="+mj-lt"/>
          </a:endParaRPr>
        </a:p>
      </dsp:txBody>
      <dsp:txXfrm>
        <a:off x="4409934" y="0"/>
        <a:ext cx="4098301" cy="1452093"/>
      </dsp:txXfrm>
    </dsp:sp>
    <dsp:sp modelId="{084EB6F2-9942-4D6A-864F-1AB086D71CAA}">
      <dsp:nvSpPr>
        <dsp:cNvPr id="0" name=""/>
        <dsp:cNvSpPr/>
      </dsp:nvSpPr>
      <dsp:spPr>
        <a:xfrm>
          <a:off x="4819764" y="1453511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Национальные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технические регламенты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smtClean="0">
              <a:latin typeface="+mj-lt"/>
            </a:rPr>
            <a:t>(7 </a:t>
          </a:r>
          <a:r>
            <a:rPr lang="ru-RU" sz="1800" b="1" kern="1200" cap="small" dirty="0" smtClean="0">
              <a:latin typeface="+mj-lt"/>
            </a:rPr>
            <a:t>ТР РФ)</a:t>
          </a:r>
          <a:endParaRPr lang="ru-RU" sz="1800" kern="1200" dirty="0">
            <a:latin typeface="+mj-lt"/>
          </a:endParaRPr>
        </a:p>
      </dsp:txBody>
      <dsp:txXfrm>
        <a:off x="4819764" y="1453511"/>
        <a:ext cx="3278641" cy="1459420"/>
      </dsp:txXfrm>
    </dsp:sp>
    <dsp:sp modelId="{FE115455-7AB9-4A07-8342-071BFCD2B017}">
      <dsp:nvSpPr>
        <dsp:cNvPr id="0" name=""/>
        <dsp:cNvSpPr/>
      </dsp:nvSpPr>
      <dsp:spPr>
        <a:xfrm>
          <a:off x="4819764" y="3137458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Национальный единый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перечень продукции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(Постановление Правительства РФ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от 01.12. 2009 № 982</a:t>
          </a:r>
          <a:r>
            <a:rPr lang="ru-RU" sz="1600" kern="1200" cap="small" dirty="0" smtClean="0">
              <a:latin typeface="+mj-lt"/>
            </a:rPr>
            <a:t>)</a:t>
          </a:r>
          <a:endParaRPr lang="ru-RU" sz="1600" kern="1200" dirty="0">
            <a:latin typeface="+mj-lt"/>
          </a:endParaRPr>
        </a:p>
      </dsp:txBody>
      <dsp:txXfrm>
        <a:off x="4819764" y="3137458"/>
        <a:ext cx="3278641" cy="14594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D1666-4003-441E-AA75-6E3A2EDE4EB5}">
      <dsp:nvSpPr>
        <dsp:cNvPr id="0" name=""/>
        <dsp:cNvSpPr/>
      </dsp:nvSpPr>
      <dsp:spPr>
        <a:xfrm>
          <a:off x="0" y="1336611"/>
          <a:ext cx="8016552" cy="3528000"/>
        </a:xfrm>
        <a:prstGeom prst="rect">
          <a:avLst/>
        </a:prstGeom>
        <a:noFill/>
        <a:ln w="25400" cap="flat" cmpd="sng" algn="ctr">
          <a:solidFill>
            <a:srgbClr val="7E7B7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174" tIns="1332992" rIns="6221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j-lt"/>
            </a:rPr>
            <a:t>В утвержденных Перечнях </a:t>
          </a:r>
          <a:r>
            <a:rPr lang="ru-RU" sz="1800" b="1" i="0" kern="1200" dirty="0" smtClean="0">
              <a:latin typeface="+mj-lt"/>
            </a:rPr>
            <a:t>более 9300 стандартов</a:t>
          </a:r>
          <a:endParaRPr lang="ru-RU" sz="1800" i="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0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+mj-lt"/>
            </a:rPr>
            <a:t>31</a:t>
          </a:r>
          <a:r>
            <a:rPr lang="ru-RU" sz="1800" i="0" kern="1200" dirty="0" smtClean="0">
              <a:latin typeface="+mj-lt"/>
            </a:rPr>
            <a:t> </a:t>
          </a:r>
          <a:r>
            <a:rPr lang="ru-RU" sz="1800" b="1" i="0" kern="1200" dirty="0" smtClean="0">
              <a:latin typeface="+mj-lt"/>
            </a:rPr>
            <a:t>Программа разработки межгосударственных стандартов </a:t>
          </a:r>
          <a:r>
            <a:rPr lang="ru-RU" sz="1800" i="0" kern="1200" dirty="0" smtClean="0">
              <a:latin typeface="+mj-lt"/>
            </a:rPr>
            <a:t>под технические регламенты предусматривают разработку более </a:t>
          </a:r>
          <a:r>
            <a:rPr lang="ru-RU" sz="1800" b="1" i="0" kern="1200" dirty="0" smtClean="0">
              <a:latin typeface="+mj-lt"/>
            </a:rPr>
            <a:t>1900 стандартов </a:t>
          </a:r>
          <a:endParaRPr lang="ru-RU" sz="1800" i="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0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j-lt"/>
            </a:rPr>
            <a:t>Российская Федерация разрабатывает </a:t>
          </a:r>
          <a:r>
            <a:rPr lang="ru-RU" sz="1800" b="1" i="0" kern="1200" dirty="0" smtClean="0">
              <a:latin typeface="+mj-lt"/>
            </a:rPr>
            <a:t>66 %</a:t>
          </a:r>
          <a:r>
            <a:rPr lang="ru-RU" sz="1800" i="0" kern="1200" dirty="0" smtClean="0">
              <a:latin typeface="+mj-lt"/>
            </a:rPr>
            <a:t> от общего числа стандартов</a:t>
          </a:r>
          <a:endParaRPr lang="ru-RU" sz="1800" i="0" kern="1200" dirty="0">
            <a:latin typeface="+mj-lt"/>
          </a:endParaRPr>
        </a:p>
      </dsp:txBody>
      <dsp:txXfrm>
        <a:off x="0" y="1336611"/>
        <a:ext cx="8016552" cy="3528000"/>
      </dsp:txXfrm>
    </dsp:sp>
    <dsp:sp modelId="{FA0F6826-A9A2-48AA-8560-E3D62392F886}">
      <dsp:nvSpPr>
        <dsp:cNvPr id="0" name=""/>
        <dsp:cNvSpPr/>
      </dsp:nvSpPr>
      <dsp:spPr>
        <a:xfrm>
          <a:off x="604788" y="360043"/>
          <a:ext cx="6931880" cy="188928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05" tIns="0" rIns="212105" bIns="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Реализация требований ТР ТС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путем применения на добровольной основе  стандартов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из утвержденных к каждому техническому регламенту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Перечню стандартов, в результате применения которых на добровольной основе обеспечивается соблюдение требований технического регламента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Таможенного Союза </a:t>
          </a:r>
          <a:endParaRPr lang="ru-RU" sz="1700" i="0" kern="1200" dirty="0">
            <a:latin typeface="+mj-lt"/>
          </a:endParaRPr>
        </a:p>
      </dsp:txBody>
      <dsp:txXfrm>
        <a:off x="604788" y="360043"/>
        <a:ext cx="6931880" cy="1889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2383B-2D37-425B-B922-4A99A62BEE18}">
      <dsp:nvSpPr>
        <dsp:cNvPr id="0" name=""/>
        <dsp:cNvSpPr/>
      </dsp:nvSpPr>
      <dsp:spPr>
        <a:xfrm>
          <a:off x="516024" y="0"/>
          <a:ext cx="3456384" cy="3456384"/>
        </a:xfrm>
        <a:prstGeom prst="ellipse">
          <a:avLst/>
        </a:prstGeom>
        <a:solidFill>
          <a:srgbClr val="00BFFF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 </a:t>
          </a:r>
          <a:r>
            <a:rPr lang="ru-RU" sz="2100" kern="1200" dirty="0" smtClean="0">
              <a:latin typeface="+mj-lt"/>
            </a:rPr>
            <a:t> </a:t>
          </a:r>
          <a:r>
            <a:rPr lang="ru-RU" sz="2100" kern="1200" dirty="0" smtClean="0">
              <a:solidFill>
                <a:schemeClr val="tx1"/>
              </a:solidFill>
              <a:latin typeface="+mj-lt"/>
            </a:rPr>
            <a:t>Качество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1336915" y="259228"/>
        <a:ext cx="1814601" cy="587585"/>
      </dsp:txXfrm>
    </dsp:sp>
    <dsp:sp modelId="{B1DC9E2A-38CF-4236-932A-650BC55D1DD9}">
      <dsp:nvSpPr>
        <dsp:cNvPr id="0" name=""/>
        <dsp:cNvSpPr/>
      </dsp:nvSpPr>
      <dsp:spPr>
        <a:xfrm>
          <a:off x="960048" y="864095"/>
          <a:ext cx="2592288" cy="2592288"/>
        </a:xfrm>
        <a:prstGeom prst="ellipse">
          <a:avLst/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Стандарты</a:t>
          </a:r>
          <a:endParaRPr lang="ru-RU" sz="2100" kern="1200" dirty="0">
            <a:latin typeface="+mj-lt"/>
          </a:endParaRPr>
        </a:p>
      </dsp:txBody>
      <dsp:txXfrm>
        <a:off x="1339680" y="1512167"/>
        <a:ext cx="1833024" cy="12961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5688EE-3413-442D-9F10-D207E898F58C}">
      <dsp:nvSpPr>
        <dsp:cNvPr id="0" name=""/>
        <dsp:cNvSpPr/>
      </dsp:nvSpPr>
      <dsp:spPr>
        <a:xfrm>
          <a:off x="0" y="279087"/>
          <a:ext cx="3456384" cy="13825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ФЕДЕРАЛЬНЫЙ ЗАКОН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«О СТАНДАРТИЗАЦИИ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В РОССИЙСКОЙ ФЕДЕРАЦИИ»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от 29 июня 2015 года № 162-ФЗ</a:t>
          </a:r>
          <a:endParaRPr lang="ru-RU" sz="1800" kern="1200" dirty="0"/>
        </a:p>
      </dsp:txBody>
      <dsp:txXfrm>
        <a:off x="0" y="279087"/>
        <a:ext cx="3456384" cy="1382553"/>
      </dsp:txXfrm>
    </dsp:sp>
    <dsp:sp modelId="{701EF3A8-C4E7-457D-A789-4046AB966124}">
      <dsp:nvSpPr>
        <dsp:cNvPr id="0" name=""/>
        <dsp:cNvSpPr/>
      </dsp:nvSpPr>
      <dsp:spPr>
        <a:xfrm>
          <a:off x="0" y="1772678"/>
          <a:ext cx="3456384" cy="3211649"/>
        </a:xfrm>
        <a:prstGeom prst="rect">
          <a:avLst/>
        </a:prstGeom>
        <a:solidFill>
          <a:schemeClr val="bg1">
            <a:lumMod val="75000"/>
            <a:alpha val="3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единая государственная политика в области стандартизации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формирование  организационной структуры национальной системы стандартизации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обеспечение доступности национальных стандартов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anose="020B0606020202030204" pitchFamily="34" charset="0"/>
            </a:rPr>
            <a:t>обеспечение прозрачности процедуры разработки стандартов</a:t>
          </a:r>
          <a:endParaRPr lang="ru-RU" sz="1700" b="0" kern="1200" dirty="0">
            <a:latin typeface="Arial Narrow" panose="020B0606020202030204" pitchFamily="34" charset="0"/>
          </a:endParaRPr>
        </a:p>
      </dsp:txBody>
      <dsp:txXfrm>
        <a:off x="0" y="1772678"/>
        <a:ext cx="3456384" cy="32116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E6CF7B-7457-4DB5-B2B9-DED72FA4AA41}">
      <dsp:nvSpPr>
        <dsp:cNvPr id="0" name=""/>
        <dsp:cNvSpPr/>
      </dsp:nvSpPr>
      <dsp:spPr>
        <a:xfrm>
          <a:off x="0" y="21177"/>
          <a:ext cx="4984105" cy="107471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815E08-3365-4D58-84A4-B82F50FE1368}">
      <dsp:nvSpPr>
        <dsp:cNvPr id="0" name=""/>
        <dsp:cNvSpPr/>
      </dsp:nvSpPr>
      <dsp:spPr>
        <a:xfrm>
          <a:off x="402579" y="279268"/>
          <a:ext cx="4307551" cy="53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+mj-lt"/>
            </a:rPr>
            <a:t>УСИЛЕНИЕ РОЛИ СТАНДАРТИЗАЦИИ</a:t>
          </a:r>
          <a:endParaRPr lang="ru-RU" sz="1600" b="1" kern="1200" dirty="0">
            <a:solidFill>
              <a:schemeClr val="bg1"/>
            </a:solidFill>
            <a:latin typeface="+mj-lt"/>
          </a:endParaRPr>
        </a:p>
      </dsp:txBody>
      <dsp:txXfrm>
        <a:off x="402579" y="279268"/>
        <a:ext cx="4307551" cy="5373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C2CB68-C001-4607-8ADA-674A0B794400}">
      <dsp:nvSpPr>
        <dsp:cNvPr id="0" name=""/>
        <dsp:cNvSpPr/>
      </dsp:nvSpPr>
      <dsp:spPr>
        <a:xfrm>
          <a:off x="0" y="0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+mj-lt"/>
            </a:rPr>
            <a:t>Создание нормативной базы проведения работ по сертификации</a:t>
          </a:r>
        </a:p>
      </dsp:txBody>
      <dsp:txXfrm>
        <a:off x="0" y="0"/>
        <a:ext cx="4441859" cy="637141"/>
      </dsp:txXfrm>
    </dsp:sp>
    <dsp:sp modelId="{9E986219-C189-4AFE-847D-556D095071FE}">
      <dsp:nvSpPr>
        <dsp:cNvPr id="0" name=""/>
        <dsp:cNvSpPr/>
      </dsp:nvSpPr>
      <dsp:spPr>
        <a:xfrm>
          <a:off x="430969" y="752984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6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Регистрация Системы добровольной сертификации систем «бережливого производства» предприятий «ЛИНСЕРТ»</a:t>
          </a:r>
          <a:endParaRPr lang="ru-RU" sz="1400" kern="1200" dirty="0">
            <a:latin typeface="+mj-lt"/>
          </a:endParaRPr>
        </a:p>
      </dsp:txBody>
      <dsp:txXfrm>
        <a:off x="430969" y="752984"/>
        <a:ext cx="4300789" cy="637141"/>
      </dsp:txXfrm>
    </dsp:sp>
    <dsp:sp modelId="{E3348102-C2D5-4341-9DE5-C1F0DECADDBA}">
      <dsp:nvSpPr>
        <dsp:cNvPr id="0" name=""/>
        <dsp:cNvSpPr/>
      </dsp:nvSpPr>
      <dsp:spPr>
        <a:xfrm>
          <a:off x="855506" y="1505969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+mj-lt"/>
            </a:rPr>
            <a:t>Аккредитация органов по сертификации</a:t>
          </a:r>
          <a:endParaRPr lang="ru-RU" sz="1400" i="0" kern="1200" dirty="0">
            <a:latin typeface="+mj-lt"/>
          </a:endParaRPr>
        </a:p>
      </dsp:txBody>
      <dsp:txXfrm>
        <a:off x="855506" y="1505969"/>
        <a:ext cx="4307222" cy="637141"/>
      </dsp:txXfrm>
    </dsp:sp>
    <dsp:sp modelId="{BE2803AB-6C82-4E6A-8306-BC6BF80A314C}">
      <dsp:nvSpPr>
        <dsp:cNvPr id="0" name=""/>
        <dsp:cNvSpPr/>
      </dsp:nvSpPr>
      <dsp:spPr>
        <a:xfrm>
          <a:off x="1286475" y="2258954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Проведение работы по сертификации предприятий</a:t>
          </a:r>
        </a:p>
      </dsp:txBody>
      <dsp:txXfrm>
        <a:off x="1286475" y="2258954"/>
        <a:ext cx="4300789" cy="637141"/>
      </dsp:txXfrm>
    </dsp:sp>
    <dsp:sp modelId="{A0C8B7DB-CE35-4A2F-9868-631FA55751A6}">
      <dsp:nvSpPr>
        <dsp:cNvPr id="0" name=""/>
        <dsp:cNvSpPr/>
      </dsp:nvSpPr>
      <dsp:spPr>
        <a:xfrm>
          <a:off x="4731759" y="487992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4731759" y="487992"/>
        <a:ext cx="414141" cy="414141"/>
      </dsp:txXfrm>
    </dsp:sp>
    <dsp:sp modelId="{192E8DFD-C8F1-4D53-B1AC-DAE5E9BA50C8}">
      <dsp:nvSpPr>
        <dsp:cNvPr id="0" name=""/>
        <dsp:cNvSpPr/>
      </dsp:nvSpPr>
      <dsp:spPr>
        <a:xfrm>
          <a:off x="5162728" y="1240977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5162728" y="1240977"/>
        <a:ext cx="414141" cy="414141"/>
      </dsp:txXfrm>
    </dsp:sp>
    <dsp:sp modelId="{EE64C595-643C-4D5A-A373-BB98102229A2}">
      <dsp:nvSpPr>
        <dsp:cNvPr id="0" name=""/>
        <dsp:cNvSpPr/>
      </dsp:nvSpPr>
      <dsp:spPr>
        <a:xfrm>
          <a:off x="5587265" y="1993962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5587265" y="1993962"/>
        <a:ext cx="414141" cy="41414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09E85A-CFA9-4ECF-9617-04B4C7EB419D}">
      <dsp:nvSpPr>
        <dsp:cNvPr id="0" name=""/>
        <dsp:cNvSpPr/>
      </dsp:nvSpPr>
      <dsp:spPr>
        <a:xfrm rot="5400000">
          <a:off x="-191786" y="194385"/>
          <a:ext cx="1278579" cy="895005"/>
        </a:xfrm>
        <a:prstGeom prst="chevron">
          <a:avLst/>
        </a:prstGeom>
        <a:solidFill>
          <a:srgbClr val="CD8162"/>
        </a:solidFill>
        <a:ln w="25400" cap="flat" cmpd="sng" algn="ctr">
          <a:solidFill>
            <a:srgbClr val="CD816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2013-2014</a:t>
          </a:r>
          <a:r>
            <a:rPr lang="ru-RU" sz="1200" kern="1200" dirty="0" smtClean="0"/>
            <a:t> гг.</a:t>
          </a:r>
          <a:endParaRPr lang="ru-RU" sz="1200" kern="1200" dirty="0"/>
        </a:p>
      </dsp:txBody>
      <dsp:txXfrm rot="5400000">
        <a:off x="-191786" y="194385"/>
        <a:ext cx="1278579" cy="895005"/>
      </dsp:txXfrm>
    </dsp:sp>
    <dsp:sp modelId="{FB7679D2-CC4F-47F1-BB75-E263D32BE7D3}">
      <dsp:nvSpPr>
        <dsp:cNvPr id="0" name=""/>
        <dsp:cNvSpPr/>
      </dsp:nvSpPr>
      <dsp:spPr>
        <a:xfrm rot="5400000">
          <a:off x="4264400" y="-3366796"/>
          <a:ext cx="831076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816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 </a:t>
          </a:r>
          <a:r>
            <a:rPr lang="ru-RU" sz="1100" u="none" strike="noStrike" kern="1200" dirty="0" smtClean="0">
              <a:effectLst/>
              <a:latin typeface="+mj-lt"/>
            </a:rPr>
            <a:t>ГОСТ Р 56020-2014  </a:t>
          </a:r>
          <a:r>
            <a:rPr lang="ru-RU" sz="1100" kern="1200" dirty="0" smtClean="0">
              <a:effectLst/>
              <a:latin typeface="+mj-lt"/>
            </a:rPr>
            <a:t>Бережливое производство. Основные положения и словарь</a:t>
          </a:r>
          <a:endParaRPr lang="ru-RU" sz="1100" kern="1200" dirty="0">
            <a:latin typeface="+mj-lt"/>
          </a:endParaRPr>
        </a:p>
      </dsp:txBody>
      <dsp:txXfrm rot="5400000">
        <a:off x="4264400" y="-3366796"/>
        <a:ext cx="831076" cy="7569867"/>
      </dsp:txXfrm>
    </dsp:sp>
    <dsp:sp modelId="{F6E0D29C-F357-43B1-8014-7F047A8C55C6}">
      <dsp:nvSpPr>
        <dsp:cNvPr id="0" name=""/>
        <dsp:cNvSpPr/>
      </dsp:nvSpPr>
      <dsp:spPr>
        <a:xfrm rot="5400000">
          <a:off x="-191786" y="1326633"/>
          <a:ext cx="1278579" cy="895005"/>
        </a:xfrm>
        <a:prstGeom prst="chevron">
          <a:avLst/>
        </a:prstGeom>
        <a:solidFill>
          <a:srgbClr val="66615E"/>
        </a:solidFill>
        <a:ln w="25400" cap="flat" cmpd="sng" algn="ctr">
          <a:solidFill>
            <a:srgbClr val="6661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2014-2015</a:t>
          </a:r>
          <a:r>
            <a:rPr lang="ru-RU" sz="1200" kern="1200" dirty="0" smtClean="0"/>
            <a:t> гг.</a:t>
          </a:r>
          <a:endParaRPr lang="ru-RU" sz="1200" kern="1200" dirty="0"/>
        </a:p>
      </dsp:txBody>
      <dsp:txXfrm rot="5400000">
        <a:off x="-191786" y="1326633"/>
        <a:ext cx="1278579" cy="895005"/>
      </dsp:txXfrm>
    </dsp:sp>
    <dsp:sp modelId="{79D8D31D-FF2E-4646-8F16-1D4803D47B64}">
      <dsp:nvSpPr>
        <dsp:cNvPr id="0" name=""/>
        <dsp:cNvSpPr/>
      </dsp:nvSpPr>
      <dsp:spPr>
        <a:xfrm rot="5400000">
          <a:off x="4269670" y="-2234548"/>
          <a:ext cx="820538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61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Р 56404-2015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Требования к системам менеджмента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Р 56406-2015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Аудит. Вопросы для оценки системы менеджмента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+mj-lt"/>
            </a:rPr>
            <a:t> </a:t>
          </a:r>
          <a:r>
            <a:rPr lang="ru-RU" sz="1050" u="none" strike="noStrike" kern="1200" dirty="0" smtClean="0">
              <a:effectLst/>
              <a:latin typeface="+mj-lt"/>
            </a:rPr>
            <a:t>ГОСТ Р 56405-2015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Процесс сертификации систем менеджмента. Процедура оценки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</a:t>
          </a:r>
          <a:r>
            <a:rPr lang="ru-RU" sz="1050" kern="1200" dirty="0" smtClean="0">
              <a:effectLst/>
              <a:latin typeface="+mj-lt"/>
            </a:rPr>
            <a:t>Р 56407-2015 Бережливое производство. Основные методы и инструменты</a:t>
          </a:r>
          <a:endParaRPr lang="ru-RU" sz="1050" kern="1200" dirty="0">
            <a:effectLst/>
            <a:latin typeface="+mj-lt"/>
          </a:endParaRPr>
        </a:p>
      </dsp:txBody>
      <dsp:txXfrm rot="5400000">
        <a:off x="4269670" y="-2234548"/>
        <a:ext cx="820538" cy="7569867"/>
      </dsp:txXfrm>
    </dsp:sp>
    <dsp:sp modelId="{734CC548-537C-4B8C-8940-68D840B0B8C0}">
      <dsp:nvSpPr>
        <dsp:cNvPr id="0" name=""/>
        <dsp:cNvSpPr/>
      </dsp:nvSpPr>
      <dsp:spPr>
        <a:xfrm rot="5400000">
          <a:off x="-191786" y="2458880"/>
          <a:ext cx="1278579" cy="895005"/>
        </a:xfrm>
        <a:prstGeom prst="chevron">
          <a:avLst/>
        </a:prstGeom>
        <a:solidFill>
          <a:srgbClr val="00BFFF"/>
        </a:solidFill>
        <a:ln w="25400" cap="flat" cmpd="sng" algn="ctr">
          <a:solidFill>
            <a:srgbClr val="00B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2015-2016</a:t>
          </a:r>
          <a:r>
            <a:rPr lang="ru-RU" sz="900" kern="1200" dirty="0" smtClean="0"/>
            <a:t> гг.</a:t>
          </a:r>
          <a:endParaRPr lang="ru-RU" sz="900" kern="1200" dirty="0"/>
        </a:p>
      </dsp:txBody>
      <dsp:txXfrm rot="5400000">
        <a:off x="-191786" y="2458880"/>
        <a:ext cx="1278579" cy="895005"/>
      </dsp:txXfrm>
    </dsp:sp>
    <dsp:sp modelId="{6BBA7F65-C619-4BB4-81EC-475532434769}">
      <dsp:nvSpPr>
        <dsp:cNvPr id="0" name=""/>
        <dsp:cNvSpPr/>
      </dsp:nvSpPr>
      <dsp:spPr>
        <a:xfrm rot="5400000">
          <a:off x="4264400" y="-1102301"/>
          <a:ext cx="831076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ГОСТ Р 56906-2016 </a:t>
          </a:r>
          <a:r>
            <a:rPr lang="ru-RU" sz="1200" kern="1200" dirty="0" smtClean="0">
              <a:effectLst/>
              <a:latin typeface="+mj-lt"/>
            </a:rPr>
            <a:t>Бережливое производство. Организация рабочего пространства </a:t>
          </a:r>
          <a:endParaRPr lang="ru-RU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ГОСТ Р 56907-2016 </a:t>
          </a:r>
          <a:r>
            <a:rPr lang="ru-RU" sz="1200" kern="1200" dirty="0" smtClean="0">
              <a:effectLst/>
              <a:latin typeface="+mj-lt"/>
            </a:rPr>
            <a:t>Бережливое производство. Визуализация</a:t>
          </a:r>
          <a:endParaRPr lang="ru-RU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ГОСТ Р 56908-2016 </a:t>
          </a:r>
          <a:r>
            <a:rPr lang="ru-RU" sz="1200" kern="1200" dirty="0" smtClean="0">
              <a:effectLst/>
              <a:latin typeface="+mj-lt"/>
            </a:rPr>
            <a:t>Бережливое производство. Стандартизация работы</a:t>
          </a:r>
          <a:endParaRPr lang="ru-RU" sz="1200" kern="1200" dirty="0">
            <a:latin typeface="+mj-lt"/>
          </a:endParaRPr>
        </a:p>
      </dsp:txBody>
      <dsp:txXfrm rot="5400000">
        <a:off x="4264400" y="-1102301"/>
        <a:ext cx="831076" cy="7569867"/>
      </dsp:txXfrm>
    </dsp:sp>
    <dsp:sp modelId="{0C77AD1F-7DA2-4377-B3AB-4F32DD1199B8}">
      <dsp:nvSpPr>
        <dsp:cNvPr id="0" name=""/>
        <dsp:cNvSpPr/>
      </dsp:nvSpPr>
      <dsp:spPr>
        <a:xfrm rot="5400000">
          <a:off x="-191786" y="3591128"/>
          <a:ext cx="1278579" cy="895005"/>
        </a:xfrm>
        <a:prstGeom prst="chevron">
          <a:avLst/>
        </a:prstGeom>
        <a:solidFill>
          <a:srgbClr val="FF1493"/>
        </a:solidFill>
        <a:ln w="25400" cap="flat" cmpd="sng" algn="ctr">
          <a:solidFill>
            <a:srgbClr val="FF14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25200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2016-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последующие годы</a:t>
          </a:r>
          <a:endParaRPr lang="ru-RU" sz="1200" kern="1200" dirty="0"/>
        </a:p>
      </dsp:txBody>
      <dsp:txXfrm rot="5400000">
        <a:off x="-191786" y="3591128"/>
        <a:ext cx="1278579" cy="895005"/>
      </dsp:txXfrm>
    </dsp:sp>
    <dsp:sp modelId="{DC73D1C5-D8D0-4748-A40E-B1B36E98ADEC}">
      <dsp:nvSpPr>
        <dsp:cNvPr id="0" name=""/>
        <dsp:cNvSpPr/>
      </dsp:nvSpPr>
      <dsp:spPr>
        <a:xfrm rot="5400000">
          <a:off x="4264182" y="30165"/>
          <a:ext cx="831513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14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ГОСТ Р «Бережливое производство. Поток создания ценности».</a:t>
          </a:r>
          <a:endParaRPr lang="ru-RU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ГОСТ Р «Бережливое производство. Интегрированная система менеджмента качества и бережливого производства».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ГОСТ Р «Бережливое производство. Руководящие указания по системе подготовки персонала».</a:t>
          </a:r>
          <a:endParaRPr lang="ru-RU" sz="1200" kern="1200" dirty="0"/>
        </a:p>
      </dsp:txBody>
      <dsp:txXfrm rot="5400000">
        <a:off x="4264182" y="30165"/>
        <a:ext cx="831513" cy="756986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BD2E01-17C1-4472-87E1-FE76F4A6C09C}">
      <dsp:nvSpPr>
        <dsp:cNvPr id="0" name=""/>
        <dsp:cNvSpPr/>
      </dsp:nvSpPr>
      <dsp:spPr>
        <a:xfrm>
          <a:off x="0" y="389967"/>
          <a:ext cx="7704856" cy="2293200"/>
        </a:xfrm>
        <a:prstGeom prst="rect">
          <a:avLst/>
        </a:prstGeom>
        <a:noFill/>
        <a:ln w="19050" cap="flat" cmpd="sng" algn="ctr">
          <a:solidFill>
            <a:srgbClr val="A2625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291592" rIns="59798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j-lt"/>
            </a:rPr>
            <a:t>Льготное кредитование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j-lt"/>
            </a:rPr>
            <a:t>Субсидирование процентной ставки по отраслям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j-lt"/>
            </a:rPr>
            <a:t>Предоставление средств на возвратной основе под пониженный процент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j-lt"/>
            </a:rPr>
            <a:t>Применение налоговых льгот  (п. 1 ст. 67, п. 1 ст. 259,  п. 21 ст. 381 Налогового кодекса РФ)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Calibri" panose="020F0502020204030204" pitchFamily="34" charset="0"/>
          </a:endParaRPr>
        </a:p>
      </dsp:txBody>
      <dsp:txXfrm>
        <a:off x="0" y="389967"/>
        <a:ext cx="7704856" cy="2293200"/>
      </dsp:txXfrm>
    </dsp:sp>
    <dsp:sp modelId="{D4E9011C-4BD9-458C-AA4A-2DC3E652E9A4}">
      <dsp:nvSpPr>
        <dsp:cNvPr id="0" name=""/>
        <dsp:cNvSpPr/>
      </dsp:nvSpPr>
      <dsp:spPr>
        <a:xfrm>
          <a:off x="385242" y="183327"/>
          <a:ext cx="5393399" cy="41328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Стимулирующие меры:</a:t>
          </a:r>
          <a:endParaRPr lang="ru-RU" sz="2400" kern="1200" dirty="0">
            <a:latin typeface="+mj-lt"/>
          </a:endParaRPr>
        </a:p>
      </dsp:txBody>
      <dsp:txXfrm>
        <a:off x="385242" y="183327"/>
        <a:ext cx="5393399" cy="413280"/>
      </dsp:txXfrm>
    </dsp:sp>
    <dsp:sp modelId="{28F329EF-A6F1-44B6-819F-D2C63D79BAC3}">
      <dsp:nvSpPr>
        <dsp:cNvPr id="0" name=""/>
        <dsp:cNvSpPr/>
      </dsp:nvSpPr>
      <dsp:spPr>
        <a:xfrm>
          <a:off x="0" y="2965408"/>
          <a:ext cx="7704856" cy="1675800"/>
        </a:xfrm>
        <a:prstGeom prst="rect">
          <a:avLst/>
        </a:prstGeom>
        <a:noFill/>
        <a:ln w="1905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291592" rIns="597982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+mj-lt"/>
            </a:rPr>
            <a:t> Установление требований энергетической эффективности                         к электрическим приборам:</a:t>
          </a:r>
          <a:endParaRPr lang="ru-RU" sz="1600" kern="1200" dirty="0">
            <a:latin typeface="+mj-l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kern="1200" dirty="0">
            <a:latin typeface="+mj-lt"/>
          </a:endParaRPr>
        </a:p>
        <a:p>
          <a:pPr marL="0" lvl="1" indent="-87313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+mj-lt"/>
            </a:rPr>
            <a:t> ТР ТС</a:t>
          </a:r>
          <a:endParaRPr lang="ru-RU" sz="1600" kern="1200" dirty="0">
            <a:latin typeface="+mj-lt"/>
          </a:endParaRPr>
        </a:p>
        <a:p>
          <a:pPr marL="0" lvl="1" indent="-87313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kern="1200" dirty="0">
            <a:latin typeface="+mj-lt"/>
          </a:endParaRPr>
        </a:p>
        <a:p>
          <a:pPr marL="0" lvl="1" indent="-87313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+mj-lt"/>
            </a:rPr>
            <a:t> ГОСТ</a:t>
          </a:r>
          <a:endParaRPr lang="ru-RU" sz="1600" kern="1200" dirty="0">
            <a:latin typeface="+mj-lt"/>
          </a:endParaRPr>
        </a:p>
      </dsp:txBody>
      <dsp:txXfrm>
        <a:off x="0" y="2965408"/>
        <a:ext cx="7704856" cy="1675800"/>
      </dsp:txXfrm>
    </dsp:sp>
    <dsp:sp modelId="{94225E52-D4BE-41FA-B5C2-7EFD554BFB2F}">
      <dsp:nvSpPr>
        <dsp:cNvPr id="0" name=""/>
        <dsp:cNvSpPr/>
      </dsp:nvSpPr>
      <dsp:spPr>
        <a:xfrm>
          <a:off x="385242" y="2758768"/>
          <a:ext cx="5393399" cy="41328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Ограничительные меры</a:t>
          </a:r>
          <a:endParaRPr lang="ru-RU" sz="2400" kern="1200" dirty="0">
            <a:latin typeface="+mj-lt"/>
          </a:endParaRPr>
        </a:p>
      </dsp:txBody>
      <dsp:txXfrm>
        <a:off x="385242" y="2758768"/>
        <a:ext cx="5393399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6636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baseline="0" dirty="0" smtClean="0">
              <a:latin typeface="Arial" pitchFamily="34" charset="0"/>
              <a:ea typeface="+mn-ea"/>
              <a:cs typeface="Arial" pitchFamily="34" charset="0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51063" y="2200049"/>
            <a:ext cx="2684237" cy="729385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600"/>
              </a:spcBef>
              <a:defRPr sz="1600"/>
            </a:lvl1pPr>
            <a:lvl2pPr defTabSz="900112">
              <a:lnSpc>
                <a:spcPts val="2000"/>
              </a:lnSpc>
              <a:spcBef>
                <a:spcPts val="600"/>
              </a:spcBef>
              <a:defRPr sz="1600"/>
            </a:lvl2pPr>
            <a:lvl3pPr defTabSz="900112">
              <a:lnSpc>
                <a:spcPts val="2000"/>
              </a:lnSpc>
              <a:spcBef>
                <a:spcPts val="600"/>
              </a:spcBef>
              <a:defRPr sz="1600"/>
            </a:lvl3pPr>
            <a:lvl4pPr defTabSz="900112">
              <a:lnSpc>
                <a:spcPts val="2000"/>
              </a:lnSpc>
              <a:spcBef>
                <a:spcPts val="600"/>
              </a:spcBef>
              <a:defRPr sz="1600"/>
            </a:lvl4pPr>
            <a:lvl5pPr defTabSz="900112">
              <a:lnSpc>
                <a:spcPts val="2000"/>
              </a:lnSpc>
              <a:spcBef>
                <a:spcPts val="60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156050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двум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59999" y="1106490"/>
            <a:ext cx="5558202" cy="616146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несколько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359999" y="1106490"/>
            <a:ext cx="5567728" cy="578609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фотографией и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660900" y="2265363"/>
            <a:ext cx="4127500" cy="609832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221364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_цве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29" y="1588"/>
            <a:ext cx="9139766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6238"/>
            <a:ext cx="15287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55600" y="3103564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400"/>
              </a:lnSpc>
              <a:spcBef>
                <a:spcPts val="0"/>
              </a:spcBef>
              <a:buNone/>
              <a:tabLst/>
              <a:defRPr lang="ru-RU" sz="20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Комментарий. </a:t>
            </a:r>
            <a:r>
              <a:rPr lang="en-US" dirty="0" err="1" smtClean="0"/>
              <a:t>Ecus</a:t>
            </a:r>
            <a:r>
              <a:rPr lang="en-US" dirty="0" smtClean="0"/>
              <a:t> re et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estinulla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eossi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veles</a:t>
            </a:r>
            <a:r>
              <a:rPr lang="en-US" dirty="0" smtClean="0"/>
              <a:t> </a:t>
            </a:r>
            <a:r>
              <a:rPr lang="en-US" dirty="0" err="1" smtClean="0"/>
              <a:t>autent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074863"/>
            <a:ext cx="2682874" cy="949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000"/>
              </a:lnSpc>
              <a:spcBef>
                <a:spcPts val="0"/>
              </a:spcBef>
              <a:buNone/>
              <a:tabLst/>
              <a:defRPr lang="ru-RU" sz="16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err="1" smtClean="0"/>
              <a:t>Констатинопольский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Константин </a:t>
            </a:r>
          </a:p>
          <a:p>
            <a:pPr lvl="0"/>
            <a:r>
              <a:rPr lang="ru-RU" dirty="0" smtClean="0"/>
              <a:t>Константинович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43164" y="1857507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4000"/>
              </a:lnSpc>
              <a:spcBef>
                <a:spcPts val="0"/>
              </a:spcBef>
              <a:buNone/>
              <a:tabLst/>
              <a:defRPr lang="ru-RU" sz="3800" b="0" u="sng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  <a:p>
            <a:pPr lvl="0"/>
            <a:r>
              <a:rPr lang="ru-RU" dirty="0" smtClean="0"/>
              <a:t>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6605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105525" y="604837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lvl="0"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9999" y="1403321"/>
            <a:ext cx="8428402" cy="243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60575" y="339725"/>
            <a:ext cx="154814" cy="1651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7"/>
          <p:cNvSpPr/>
          <p:nvPr/>
        </p:nvSpPr>
        <p:spPr>
          <a:xfrm>
            <a:off x="5364088" y="3717032"/>
            <a:ext cx="3240360" cy="803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900112">
              <a:lnSpc>
                <a:spcPts val="2400"/>
              </a:lnSpc>
            </a:pPr>
            <a:r>
              <a:rPr lang="ru-RU" sz="2000" dirty="0" smtClean="0">
                <a:solidFill>
                  <a:srgbClr val="FFFFFF"/>
                </a:solidFill>
                <a:latin typeface="Akzidenz-Grotesk Pro Regular"/>
                <a:ea typeface="+mj-ea"/>
                <a:cs typeface="+mj-cs"/>
                <a:sym typeface="Akzidenz-Grotesk Pro Regular"/>
              </a:rPr>
              <a:t>Солдатов</a:t>
            </a:r>
          </a:p>
          <a:p>
            <a:pPr lvl="0" defTabSz="900112">
              <a:lnSpc>
                <a:spcPts val="2400"/>
              </a:lnSpc>
            </a:pPr>
            <a:r>
              <a:rPr lang="ru-RU" sz="2000" dirty="0" smtClean="0">
                <a:solidFill>
                  <a:srgbClr val="FFFFFF"/>
                </a:solidFill>
                <a:latin typeface="Akzidenz-Grotesk Pro Regular"/>
                <a:ea typeface="+mj-ea"/>
                <a:cs typeface="+mj-cs"/>
                <a:sym typeface="Akzidenz-Grotesk Pro Regular"/>
              </a:rPr>
              <a:t>Виталий Александрович</a:t>
            </a:r>
            <a:endParaRPr sz="2000" dirty="0">
              <a:solidFill>
                <a:srgbClr val="FFFFFF"/>
              </a:solidFill>
              <a:latin typeface="Akzidenz-Grotesk Pro Regular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10" name="Shape 118"/>
          <p:cNvSpPr/>
          <p:nvPr/>
        </p:nvSpPr>
        <p:spPr>
          <a:xfrm>
            <a:off x="355600" y="1841071"/>
            <a:ext cx="4127500" cy="119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62500" lnSpcReduction="20000"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ru-RU" sz="3800" u="none" dirty="0" smtClean="0">
                <a:solidFill>
                  <a:srgbClr val="FFFFFF"/>
                </a:solidFill>
              </a:rPr>
              <a:t>«Стандарты как элемент промышленной политики» </a:t>
            </a:r>
            <a:endParaRPr sz="3800" u="none" dirty="0">
              <a:solidFill>
                <a:srgbClr val="FFFFFF"/>
              </a:solidFill>
            </a:endParaRPr>
          </a:p>
        </p:txBody>
      </p:sp>
      <p:pic>
        <p:nvPicPr>
          <p:cNvPr id="4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4003" y="5905847"/>
            <a:ext cx="761182" cy="6144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41863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10</a:t>
            </a:fld>
            <a:endParaRPr sz="1000"/>
          </a:p>
        </p:txBody>
      </p:sp>
      <p:sp>
        <p:nvSpPr>
          <p:cNvPr id="204" name="Shape 204"/>
          <p:cNvSpPr>
            <a:spLocks noGrp="1"/>
          </p:cNvSpPr>
          <p:nvPr>
            <p:ph type="title" idx="4294967295"/>
          </p:nvPr>
        </p:nvSpPr>
        <p:spPr>
          <a:xfrm>
            <a:off x="359999" y="898872"/>
            <a:ext cx="8428402" cy="369888"/>
          </a:xfrm>
          <a:prstGeom prst="rect">
            <a:avLst/>
          </a:prstGeom>
        </p:spPr>
        <p:txBody>
          <a:bodyPr/>
          <a:lstStyle/>
          <a:p>
            <a:pPr lvl="0">
              <a:defRPr spc="0"/>
            </a:pPr>
            <a:r>
              <a:rPr lang="ru-RU" dirty="0" smtClean="0"/>
              <a:t>7.1. Примеры стандартов по </a:t>
            </a:r>
            <a:r>
              <a:rPr lang="ru-RU" dirty="0" err="1" smtClean="0"/>
              <a:t>энергоэффективности</a:t>
            </a:r>
            <a:endParaRPr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1612008"/>
              </p:ext>
            </p:extLst>
          </p:nvPr>
        </p:nvGraphicFramePr>
        <p:xfrm>
          <a:off x="611560" y="4326552"/>
          <a:ext cx="7915686" cy="2195618"/>
        </p:xfrm>
        <a:graphic>
          <a:graphicData uri="http://schemas.openxmlformats.org/drawingml/2006/table">
            <a:tbl>
              <a:tblPr firstRow="1" firstCol="1" bandRow="1"/>
              <a:tblGrid>
                <a:gridCol w="7915686"/>
              </a:tblGrid>
              <a:tr h="5290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ГОСТ Р 55008-2012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Энергетическая эффективность. Машины стиральные бытовые и аналогичные. Показатели энергетической эффективности и методы определения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752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ГОСТ Р 51565-2012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Энергетическая эффективность. Приборы холодильные бытовые и аналогичные. Показатели энергетической эффективности и методы определения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290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ГОСТ Р 55013-2012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Энергетическая эффективность. Электроплиты, электроплитки и жарочные </a:t>
                      </a:r>
                      <a:r>
                        <a:rPr lang="ru-RU" sz="1300" dirty="0" err="1">
                          <a:effectLst/>
                          <a:latin typeface="+mj-lt"/>
                        </a:rPr>
                        <a:t>электрошкафы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 бытовые и аналогичные. Показатели энергетической эффективности и методы определения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8127" y="1387168"/>
            <a:ext cx="7920880" cy="32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+mj-lt"/>
              </a:rPr>
              <a:t>Основополагающие стандарты в области </a:t>
            </a:r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энергоэффективности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:</a:t>
            </a:r>
            <a:endParaRPr lang="ru-RU" sz="1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005064"/>
            <a:ext cx="7920880" cy="323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+mj-lt"/>
              </a:rPr>
              <a:t>Стандарты на конкретные виды энергопотребляющего оборудования:</a:t>
            </a:r>
            <a:endParaRPr lang="ru-RU" sz="15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455483"/>
              </p:ext>
            </p:extLst>
          </p:nvPr>
        </p:nvGraphicFramePr>
        <p:xfrm>
          <a:off x="580149" y="1715700"/>
          <a:ext cx="7899333" cy="2161540"/>
        </p:xfrm>
        <a:graphic>
          <a:graphicData uri="http://schemas.openxmlformats.org/drawingml/2006/table">
            <a:tbl>
              <a:tblPr firstRow="1" firstCol="1" bandRow="1"/>
              <a:tblGrid>
                <a:gridCol w="7899333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ГОСТ 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Р 52104—2003 </a:t>
                      </a:r>
                      <a:endParaRPr lang="ru-RU" sz="13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Ресурсосбережение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Термины и </a:t>
                      </a:r>
                      <a:r>
                        <a:rPr lang="ru-RU" sz="1300" dirty="0" smtClean="0">
                          <a:effectLst/>
                          <a:latin typeface="+mj-lt"/>
                        </a:rPr>
                        <a:t>определения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7313" indent="-87313" algn="l"/>
                      <a:r>
                        <a:rPr lang="ru-RU" sz="1300" dirty="0" smtClean="0">
                          <a:effectLst/>
                          <a:latin typeface="+mj-lt"/>
                        </a:rPr>
                        <a:t> ГОСТ 31532-2012</a:t>
                      </a:r>
                    </a:p>
                    <a:p>
                      <a:pPr marL="87313" indent="-87313" algn="l"/>
                      <a:r>
                        <a:rPr lang="ru-RU" sz="1300" dirty="0" smtClean="0">
                          <a:effectLst/>
                          <a:latin typeface="+mj-lt"/>
                        </a:rPr>
                        <a:t> Энергосбережение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Энергетическая эффективность. Состав показателей. Общие положения  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ГОСТ 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Р 51379—99 </a:t>
                      </a:r>
                      <a:endParaRPr lang="ru-RU" sz="13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Энергосбережение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Энергетический паспорт промышленного потребителя топливно-энергетических ресурсов. Основные положения. Типовые </a:t>
                      </a:r>
                      <a:r>
                        <a:rPr lang="ru-RU" sz="1300" dirty="0" smtClean="0">
                          <a:effectLst/>
                          <a:latin typeface="+mj-lt"/>
                        </a:rPr>
                        <a:t>формы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ГОСТ 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Р 51388—99 </a:t>
                      </a:r>
                      <a:endParaRPr lang="ru-RU" sz="13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Энергосбережение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Информирование потребителей об </a:t>
                      </a:r>
                      <a:r>
                        <a:rPr lang="ru-RU" sz="1300" dirty="0" err="1">
                          <a:effectLst/>
                          <a:latin typeface="+mj-lt"/>
                        </a:rPr>
                        <a:t>энергоэффективности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 изделий бытового и коммунального назначения. Общие </a:t>
                      </a:r>
                      <a:r>
                        <a:rPr lang="ru-RU" sz="1300" dirty="0" smtClean="0">
                          <a:effectLst/>
                          <a:latin typeface="+mj-lt"/>
                        </a:rPr>
                        <a:t>требования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11</a:t>
            </a:fld>
            <a:endParaRPr sz="1000"/>
          </a:p>
        </p:txBody>
      </p:sp>
      <p:sp>
        <p:nvSpPr>
          <p:cNvPr id="204" name="Shape 204"/>
          <p:cNvSpPr>
            <a:spLocks noGrp="1"/>
          </p:cNvSpPr>
          <p:nvPr>
            <p:ph type="title" idx="4294967295"/>
          </p:nvPr>
        </p:nvSpPr>
        <p:spPr>
          <a:xfrm>
            <a:off x="359999" y="764704"/>
            <a:ext cx="8428402" cy="3698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pc="0"/>
            </a:pPr>
            <a:r>
              <a:rPr lang="ru-RU" sz="1600" dirty="0" smtClean="0"/>
              <a:t>8. Стандартизация в области </a:t>
            </a:r>
            <a:r>
              <a:rPr lang="ru-RU" sz="1600" dirty="0" err="1" smtClean="0"/>
              <a:t>импортозамещения</a:t>
            </a:r>
            <a:endParaRPr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rot="5400000">
            <a:off x="4103948" y="-1359532"/>
            <a:ext cx="864096" cy="5832648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lIns="72000" tIns="72000" rIns="72000" bIns="72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ПЛАН СОДЕЙСТВИЯ ИМПОРТОЗАМЕЩЕНИЮ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 В ПРОМЫШЛЕННОСТИ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j-lt"/>
              </a:rPr>
              <a:t>утв. Распоряжением Правительства РФ 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j-lt"/>
              </a:rPr>
              <a:t>от 20.09.2014 г. № 1936-р</a:t>
            </a:r>
          </a:p>
        </p:txBody>
      </p:sp>
      <p:sp>
        <p:nvSpPr>
          <p:cNvPr id="2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2204864"/>
            <a:ext cx="3816424" cy="1512168"/>
          </a:xfrm>
          <a:prstGeom prst="roundRect">
            <a:avLst/>
          </a:prstGeom>
          <a:noFill/>
          <a:ln w="1905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Разработка комплекса национальных и межгосударственных стандартов, обеспечивающих производство приоритетных и критических для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импортозамещения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 видов промышленной продукции, работ и услуг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67544" y="2420888"/>
            <a:ext cx="4716524" cy="1116124"/>
          </a:xfrm>
          <a:prstGeom prst="wedgeRoundRectCallout">
            <a:avLst>
              <a:gd name="adj1" fmla="val -12149"/>
              <a:gd name="adj2" fmla="val -87698"/>
              <a:gd name="adj3" fmla="val 16667"/>
            </a:avLst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CD816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Программа стандартизации в области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импортозамещения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3861048"/>
            <a:ext cx="8352928" cy="2592288"/>
          </a:xfrm>
          <a:prstGeom prst="roundRect">
            <a:avLst/>
          </a:prstGeom>
          <a:noFill/>
          <a:ln w="19050">
            <a:solidFill>
              <a:srgbClr val="CD816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19 отраслей промышленности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520 стандартов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288" y="3861048"/>
            <a:ext cx="188448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цветная металлургия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4160115"/>
            <a:ext cx="16552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черная металлургия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1840" y="3944091"/>
            <a:ext cx="21890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Verdana"/>
              </a:rPr>
              <a:t>тяжелое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7502" y="4573113"/>
            <a:ext cx="23910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нефтегазовое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20988" y="5833839"/>
            <a:ext cx="320215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itchFamily="34" charset="0"/>
                <a:sym typeface="Verdana"/>
              </a:rPr>
              <a:t>судостроительная промышленность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itchFamily="34" charset="0"/>
              <a:sym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6875" y="5676106"/>
            <a:ext cx="282865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электротехническая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4293096"/>
            <a:ext cx="342176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ФАРМАЦЕВТИЧЕСКАЯ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5445224"/>
            <a:ext cx="32117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промышленность обычных вооружений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2672" y="4520155"/>
            <a:ext cx="298575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средства индивидуальной защиты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035" y="5435699"/>
            <a:ext cx="313162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АВТОМОБИЛЬНАЯ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5056609"/>
            <a:ext cx="314925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ЭНЕРГЕТИЧЕСКОЕ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62906" y="6147764"/>
            <a:ext cx="224516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химическая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3211" y="5700489"/>
            <a:ext cx="301620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сельскохозяйственное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65837" y="3916657"/>
            <a:ext cx="299697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АВИАЦИОННАЯ ПРОМЫШЛЕННОСТЬ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1920" y="5528267"/>
            <a:ext cx="149175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Verdana"/>
              </a:rPr>
              <a:t>СТАНКОСТРОЕНИЕ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Verdan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6093296"/>
            <a:ext cx="238141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ЛЕГКАЯ ПРОМЫШЛЕННОСТЬ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552" y="4437112"/>
            <a:ext cx="237661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строительно-дорожная техника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552" y="5085184"/>
            <a:ext cx="22788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лесопромышленный комплекс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2851" y="6045671"/>
            <a:ext cx="27340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радиоэлектронная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2699792" y="3573016"/>
            <a:ext cx="360040" cy="216024"/>
          </a:xfrm>
          <a:prstGeom prst="downArrow">
            <a:avLst/>
          </a:prstGeom>
          <a:solidFill>
            <a:srgbClr val="7E7B79"/>
          </a:solidFill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4725144"/>
            <a:ext cx="5558202" cy="61614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Министерство промышленности и торговли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Российской Федерации</a:t>
            </a: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г.Москва, Китайгородский проезд, д.7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Minpromtorg.gov.ru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1850685" y="2729111"/>
            <a:ext cx="5558202" cy="616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ctr" defTabSz="900112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kzidenz-Grotesk Pro Regular"/>
              </a:rPr>
              <a:t>УСПЕШНОЙ РАБОТЫ!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sym typeface="Akzidenz-Grotesk Pro Regular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2680" y="293982"/>
            <a:ext cx="2066315" cy="461663"/>
            <a:chOff x="352680" y="293982"/>
            <a:chExt cx="2066315" cy="461663"/>
          </a:xfrm>
        </p:grpSpPr>
        <p:pic>
          <p:nvPicPr>
            <p:cNvPr id="6" name="Рисунок 5" descr="logo_white_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680" y="373450"/>
              <a:ext cx="293998" cy="25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53213" y="435617"/>
              <a:ext cx="77200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b="1" dirty="0" smtClean="0">
                  <a:solidFill>
                    <a:schemeClr val="bg1"/>
                  </a:solidFill>
                  <a:latin typeface="+mj-lt"/>
                </a:rPr>
                <a:t>РОССИИ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4995" y="293982"/>
              <a:ext cx="176400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ru-RU" sz="1200" b="1" dirty="0" smtClean="0">
                  <a:solidFill>
                    <a:schemeClr val="bg1"/>
                  </a:solidFill>
                  <a:latin typeface="+mj-lt"/>
                </a:rPr>
                <a:t>МИНПРОМТОРГ     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>
            <a:off x="2411760" y="3534916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/>
          <p:cNvCxnSpPr>
            <a:endCxn id="16" idx="0"/>
          </p:cNvCxnSpPr>
          <p:nvPr/>
        </p:nvCxnSpPr>
        <p:spPr>
          <a:xfrm>
            <a:off x="2440335" y="1772816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1. Государственная политика в сфере стандартизации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2</a:t>
            </a:fld>
            <a:endParaRPr sz="1000"/>
          </a:p>
        </p:txBody>
      </p:sp>
      <p:sp>
        <p:nvSpPr>
          <p:cNvPr id="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405512"/>
            <a:ext cx="8064896" cy="3745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Федеральный закон № 162-ФЗ «О стандартизации в Российской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 Федерации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»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6679" y="1950883"/>
            <a:ext cx="302433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Новые функции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6679" y="3097865"/>
            <a:ext cx="302433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Дополнительные полномочия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1945407"/>
            <a:ext cx="3816424" cy="158341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rtl="0" latinLnBrk="1" hangingPunct="0"/>
            <a:r>
              <a:rPr lang="ru-RU" sz="1300" dirty="0" smtClean="0">
                <a:latin typeface="+mj-lt"/>
              </a:rPr>
              <a:t>Федеральный орган исполнительной власти,   осуществляющий функции по выработке          государственной политики и нормативно-        правовому регулированию в сфере </a:t>
            </a:r>
          </a:p>
          <a:p>
            <a:pPr algn="ctr" rtl="0" latinLnBrk="1" hangingPunct="0"/>
            <a:r>
              <a:rPr lang="ru-RU" sz="1300" dirty="0" smtClean="0">
                <a:latin typeface="+mj-lt"/>
              </a:rPr>
              <a:t>стандартизации</a:t>
            </a:r>
          </a:p>
          <a:p>
            <a:pPr algn="ctr" rtl="0" latinLnBrk="1" hangingPunct="0"/>
            <a:endParaRPr lang="ru-RU" sz="1400" dirty="0" smtClean="0">
              <a:latin typeface="+mj-lt"/>
            </a:endParaRPr>
          </a:p>
          <a:p>
            <a:pPr algn="ctr" rtl="0" latinLnBrk="1" hangingPunct="0"/>
            <a:r>
              <a:rPr lang="ru-RU" sz="1400" b="1" dirty="0" smtClean="0">
                <a:latin typeface="+mj-lt"/>
              </a:rPr>
              <a:t>МИНПРОМТОРГ   РОССИИ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3726794"/>
            <a:ext cx="806489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Разработка нормативных правовых актов в целях реализации положений 162-ФЗ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 descr="минпром 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097535"/>
            <a:ext cx="385763" cy="352425"/>
          </a:xfrm>
          <a:prstGeom prst="rect">
            <a:avLst/>
          </a:prstGeom>
        </p:spPr>
      </p:pic>
      <p:cxnSp>
        <p:nvCxnSpPr>
          <p:cNvPr id="22" name="Соединительная линия уступом 21"/>
          <p:cNvCxnSpPr>
            <a:stCxn id="16" idx="3"/>
            <a:endCxn id="13" idx="1"/>
          </p:cNvCxnSpPr>
          <p:nvPr/>
        </p:nvCxnSpPr>
        <p:spPr>
          <a:xfrm>
            <a:off x="4355976" y="2737113"/>
            <a:ext cx="1180703" cy="53101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Соединительная линия уступом 23"/>
          <p:cNvCxnSpPr>
            <a:stCxn id="16" idx="3"/>
            <a:endCxn id="11" idx="1"/>
          </p:cNvCxnSpPr>
          <p:nvPr/>
        </p:nvCxnSpPr>
        <p:spPr>
          <a:xfrm flipV="1">
            <a:off x="4355976" y="2121142"/>
            <a:ext cx="1180703" cy="61597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4572000" y="2401838"/>
            <a:ext cx="3312368" cy="5788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12700" cap="flat">
            <a:solidFill>
              <a:schemeClr val="tx1"/>
            </a:solidFill>
            <a:prstDash val="lg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Постановление Правительства РФ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от 24.10.2015 г. №1142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4330407"/>
            <a:ext cx="4032448" cy="754777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rtl="0" latinLnBrk="1" hangingPunct="0"/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pPr algn="ctr" rtl="0" latinLnBrk="1" hangingPunct="0"/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7 актов Правительства </a:t>
            </a: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Российской Федерации</a:t>
            </a:r>
          </a:p>
          <a:p>
            <a:pPr algn="ctr" rtl="0" latinLnBrk="1" hangingPunct="0"/>
            <a:endParaRPr kumimoji="0" lang="ru-RU" sz="13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4347433"/>
            <a:ext cx="3960440" cy="737751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0" rIns="0" bIns="0" numCol="1" spcCol="38100" rtlCol="0" anchor="ctr">
            <a:noAutofit/>
          </a:bodyPr>
          <a:lstStyle/>
          <a:p>
            <a:pPr algn="ctr" rtl="0" latinLnBrk="1" hangingPunct="0"/>
            <a:endParaRPr lang="ru-RU" sz="1300" b="1" dirty="0" smtClean="0">
              <a:latin typeface="+mj-lt"/>
            </a:endParaRP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10 актов Министерства </a:t>
            </a: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промышленности и торговли</a:t>
            </a: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411760" y="4120505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28"/>
          <p:cNvCxnSpPr/>
          <p:nvPr/>
        </p:nvCxnSpPr>
        <p:spPr>
          <a:xfrm>
            <a:off x="6732240" y="4120505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11560" y="5517232"/>
            <a:ext cx="8064896" cy="64698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Федеральный закон № 104-ФЗ «О внесении изменений в отдельные законодательные акты Российской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 Федерации по вопросам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стандартизации»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Verdana"/>
            </a:endParaRPr>
          </a:p>
        </p:txBody>
      </p:sp>
      <p:cxnSp>
        <p:nvCxnSpPr>
          <p:cNvPr id="32" name="Соединительная линия уступом 31"/>
          <p:cNvCxnSpPr>
            <a:stCxn id="6" idx="1"/>
            <a:endCxn id="21" idx="1"/>
          </p:cNvCxnSpPr>
          <p:nvPr/>
        </p:nvCxnSpPr>
        <p:spPr>
          <a:xfrm rot="10800000" flipH="1" flipV="1">
            <a:off x="539552" y="1592796"/>
            <a:ext cx="72008" cy="4247928"/>
          </a:xfrm>
          <a:prstGeom prst="bentConnector3">
            <a:avLst>
              <a:gd name="adj1" fmla="val -317465"/>
            </a:avLst>
          </a:prstGeom>
          <a:noFill/>
          <a:ln w="25400" cap="flat">
            <a:solidFill>
              <a:srgbClr val="7E7B79"/>
            </a:solidFill>
            <a:prstDash val="dash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3</a:t>
            </a:fld>
            <a:endParaRPr sz="1000"/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2. Обязательные требования к продукции</a:t>
            </a:r>
            <a:endParaRPr dirty="0"/>
          </a:p>
        </p:txBody>
      </p:sp>
      <p:sp>
        <p:nvSpPr>
          <p:cNvPr id="9" name="Shape 184"/>
          <p:cNvSpPr/>
          <p:nvPr/>
        </p:nvSpPr>
        <p:spPr>
          <a:xfrm>
            <a:off x="4788024" y="4195438"/>
            <a:ext cx="4037807" cy="244827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 defTabSz="900112">
              <a:lnSpc>
                <a:spcPts val="2000"/>
              </a:lnSpc>
            </a:pPr>
            <a:endParaRPr sz="1600" dirty="0">
              <a:latin typeface="+mj-lt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10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="" xmlns:p14="http://schemas.microsoft.com/office/powerpoint/2010/main" val="3908718935"/>
              </p:ext>
            </p:extLst>
          </p:nvPr>
        </p:nvGraphicFramePr>
        <p:xfrm>
          <a:off x="307975" y="1613024"/>
          <a:ext cx="8512497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3. Взаимосвязь технических регламентов и стандартов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4</a:t>
            </a:fld>
            <a:endParaRPr sz="100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940846481"/>
              </p:ext>
            </p:extLst>
          </p:nvPr>
        </p:nvGraphicFramePr>
        <p:xfrm>
          <a:off x="563724" y="1268760"/>
          <a:ext cx="80165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4. Стандарты как гарантия качества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5</a:t>
            </a:fld>
            <a:endParaRPr sz="1000"/>
          </a:p>
        </p:txBody>
      </p:sp>
      <p:sp>
        <p:nvSpPr>
          <p:cNvPr id="31" name="TextBox 30"/>
          <p:cNvSpPr txBox="1"/>
          <p:nvPr/>
        </p:nvSpPr>
        <p:spPr>
          <a:xfrm>
            <a:off x="2699792" y="1425552"/>
            <a:ext cx="388843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endParaRPr lang="ru-RU" dirty="0" smtClean="0">
              <a:solidFill>
                <a:schemeClr val="bg1"/>
              </a:solidFill>
            </a:endParaRPr>
          </a:p>
          <a:p>
            <a:pPr algn="l" rtl="0" latinLnBrk="1" hangingPunct="0"/>
            <a:r>
              <a:rPr lang="ru-RU" b="1" dirty="0" smtClean="0">
                <a:solidFill>
                  <a:schemeClr val="bg1"/>
                </a:solidFill>
              </a:rPr>
              <a:t>ЗАДАЧИ СТАНДАРТИЗАЦИИ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199289846"/>
              </p:ext>
            </p:extLst>
          </p:nvPr>
        </p:nvGraphicFramePr>
        <p:xfrm>
          <a:off x="155575" y="1628800"/>
          <a:ext cx="4488433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496961236"/>
              </p:ext>
            </p:extLst>
          </p:nvPr>
        </p:nvGraphicFramePr>
        <p:xfrm>
          <a:off x="5292080" y="1397000"/>
          <a:ext cx="345638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636954614"/>
              </p:ext>
            </p:extLst>
          </p:nvPr>
        </p:nvGraphicFramePr>
        <p:xfrm>
          <a:off x="163959" y="5069408"/>
          <a:ext cx="4984105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5. Стандарты в обеспечение российской системы качества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6</a:t>
            </a:fld>
            <a:endParaRPr sz="1000"/>
          </a:p>
        </p:txBody>
      </p:sp>
      <p:sp>
        <p:nvSpPr>
          <p:cNvPr id="21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95536" y="1484784"/>
            <a:ext cx="5184576" cy="1656184"/>
            <a:chOff x="503548" y="1268760"/>
            <a:chExt cx="6084676" cy="2160240"/>
          </a:xfrm>
          <a:noFill/>
        </p:grpSpPr>
        <p:sp>
          <p:nvSpPr>
            <p:cNvPr id="23" name="Пятиугольник 22"/>
            <p:cNvSpPr/>
            <p:nvPr/>
          </p:nvSpPr>
          <p:spPr>
            <a:xfrm>
              <a:off x="503548" y="1268760"/>
              <a:ext cx="6084676" cy="2160240"/>
            </a:xfrm>
            <a:prstGeom prst="homePlat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561" y="1376773"/>
              <a:ext cx="5400600" cy="18081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Знак качества присуждается товарам, </a:t>
              </a:r>
            </a:p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прошедшим добровольную сертификацию  в Системе </a:t>
              </a:r>
            </a:p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и соответствующим:</a:t>
              </a:r>
            </a:p>
            <a:p>
              <a:pPr>
                <a:spcAft>
                  <a:spcPts val="0"/>
                </a:spcAft>
              </a:pPr>
              <a:endParaRPr lang="ru-RU" altLang="ru-RU" sz="1200" b="1" dirty="0" smtClean="0">
                <a:solidFill>
                  <a:schemeClr val="tx1"/>
                </a:solidFill>
                <a:latin typeface="+mj-lt"/>
                <a:ea typeface="EurostileReg"/>
                <a:cs typeface="Times New Roman" pitchFamily="18" charset="0"/>
              </a:endParaRPr>
            </a:p>
            <a:p>
              <a:pPr marL="285750" indent="-285750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повышенным требованиям качества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требованиям к уровню локализации (российское производство)</a:t>
              </a:r>
              <a:endPara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5" name="Picture 7" descr="К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048" y="1412776"/>
            <a:ext cx="1723312" cy="17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265924"/>
              </p:ext>
            </p:extLst>
          </p:nvPr>
        </p:nvGraphicFramePr>
        <p:xfrm>
          <a:off x="3419872" y="3699084"/>
          <a:ext cx="5544618" cy="29702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9543"/>
                <a:gridCol w="1430802"/>
                <a:gridCol w="3864273"/>
              </a:tblGrid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Обозначение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1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</a:t>
                      </a:r>
                      <a:r>
                        <a:rPr lang="ru-RU" sz="1050" u="none" dirty="0" smtClean="0">
                          <a:effectLst/>
                        </a:rPr>
                        <a:t>56382-2015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Меланж яичный сухой с повышенной растворимостью.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2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56365-2015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Изделия ветчинные из мяса птицы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3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56381-2015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Консервы из мяса птицы тушеные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9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4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56364-2015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Полуфабрикаты из мяса птицы рубленые с пониженной калорийностью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04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5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56402-2015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Русская водка.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ГОСТ Р 56547-2015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Российское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 качество. Коньяки особые. Общие технические условия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</a:tr>
              <a:tr h="500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ГОСТ Р 56496-2015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Российское качество. Продукты сырокопченые и сыровяленые из мяса птицы обогащенные. Технические условия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68316" y="3193812"/>
            <a:ext cx="475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Перечень утвержденных национальных стандартов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серии «Российское качество»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1347" y="4005064"/>
            <a:ext cx="3154509" cy="2304256"/>
            <a:chOff x="49339" y="3573016"/>
            <a:chExt cx="3154509" cy="2304256"/>
          </a:xfrm>
        </p:grpSpPr>
        <p:sp>
          <p:nvSpPr>
            <p:cNvPr id="32" name="Полилиния 31"/>
            <p:cNvSpPr/>
            <p:nvPr/>
          </p:nvSpPr>
          <p:spPr>
            <a:xfrm>
              <a:off x="49339" y="3573016"/>
              <a:ext cx="3082501" cy="2304256"/>
            </a:xfrm>
            <a:custGeom>
              <a:avLst/>
              <a:gdLst>
                <a:gd name="connsiteX0" fmla="*/ 0 w 3082501"/>
                <a:gd name="connsiteY0" fmla="*/ 162018 h 1620179"/>
                <a:gd name="connsiteX1" fmla="*/ 47454 w 3082501"/>
                <a:gd name="connsiteY1" fmla="*/ 47454 h 1620179"/>
                <a:gd name="connsiteX2" fmla="*/ 162018 w 3082501"/>
                <a:gd name="connsiteY2" fmla="*/ 0 h 1620179"/>
                <a:gd name="connsiteX3" fmla="*/ 2920483 w 3082501"/>
                <a:gd name="connsiteY3" fmla="*/ 0 h 1620179"/>
                <a:gd name="connsiteX4" fmla="*/ 3035047 w 3082501"/>
                <a:gd name="connsiteY4" fmla="*/ 47454 h 1620179"/>
                <a:gd name="connsiteX5" fmla="*/ 3082501 w 3082501"/>
                <a:gd name="connsiteY5" fmla="*/ 162018 h 1620179"/>
                <a:gd name="connsiteX6" fmla="*/ 3082501 w 3082501"/>
                <a:gd name="connsiteY6" fmla="*/ 1458161 h 1620179"/>
                <a:gd name="connsiteX7" fmla="*/ 3035047 w 3082501"/>
                <a:gd name="connsiteY7" fmla="*/ 1572725 h 1620179"/>
                <a:gd name="connsiteX8" fmla="*/ 2920483 w 3082501"/>
                <a:gd name="connsiteY8" fmla="*/ 1620179 h 1620179"/>
                <a:gd name="connsiteX9" fmla="*/ 162018 w 3082501"/>
                <a:gd name="connsiteY9" fmla="*/ 1620179 h 1620179"/>
                <a:gd name="connsiteX10" fmla="*/ 47454 w 3082501"/>
                <a:gd name="connsiteY10" fmla="*/ 1572725 h 1620179"/>
                <a:gd name="connsiteX11" fmla="*/ 0 w 3082501"/>
                <a:gd name="connsiteY11" fmla="*/ 1458161 h 1620179"/>
                <a:gd name="connsiteX12" fmla="*/ 0 w 3082501"/>
                <a:gd name="connsiteY12" fmla="*/ 162018 h 16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2501" h="1620179">
                  <a:moveTo>
                    <a:pt x="0" y="162018"/>
                  </a:moveTo>
                  <a:cubicBezTo>
                    <a:pt x="0" y="119048"/>
                    <a:pt x="17070" y="77838"/>
                    <a:pt x="47454" y="47454"/>
                  </a:cubicBezTo>
                  <a:cubicBezTo>
                    <a:pt x="77838" y="17070"/>
                    <a:pt x="119048" y="0"/>
                    <a:pt x="162018" y="0"/>
                  </a:cubicBezTo>
                  <a:lnTo>
                    <a:pt x="2920483" y="0"/>
                  </a:lnTo>
                  <a:cubicBezTo>
                    <a:pt x="2963453" y="0"/>
                    <a:pt x="3004663" y="17070"/>
                    <a:pt x="3035047" y="47454"/>
                  </a:cubicBezTo>
                  <a:cubicBezTo>
                    <a:pt x="3065431" y="77838"/>
                    <a:pt x="3082501" y="119048"/>
                    <a:pt x="3082501" y="162018"/>
                  </a:cubicBezTo>
                  <a:lnTo>
                    <a:pt x="3082501" y="1458161"/>
                  </a:lnTo>
                  <a:cubicBezTo>
                    <a:pt x="3082501" y="1501131"/>
                    <a:pt x="3065431" y="1542341"/>
                    <a:pt x="3035047" y="1572725"/>
                  </a:cubicBezTo>
                  <a:cubicBezTo>
                    <a:pt x="3004663" y="1603109"/>
                    <a:pt x="2963453" y="1620179"/>
                    <a:pt x="2920483" y="1620179"/>
                  </a:cubicBezTo>
                  <a:lnTo>
                    <a:pt x="162018" y="1620179"/>
                  </a:lnTo>
                  <a:cubicBezTo>
                    <a:pt x="119048" y="1620179"/>
                    <a:pt x="77838" y="1603109"/>
                    <a:pt x="47454" y="1572725"/>
                  </a:cubicBezTo>
                  <a:cubicBezTo>
                    <a:pt x="17070" y="1542341"/>
                    <a:pt x="0" y="1501131"/>
                    <a:pt x="0" y="1458161"/>
                  </a:cubicBezTo>
                  <a:lnTo>
                    <a:pt x="0" y="1620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033" tIns="116033" rIns="116033" bIns="116033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«Стартовые» виды продукции: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•"/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Пищевая продукция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+mj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Продукция легкой промышленности</a:t>
              </a:r>
              <a:endParaRPr lang="ru-RU" sz="1600" kern="12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3" name="Рисунок 32" descr="knife1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4005064"/>
              <a:ext cx="753616" cy="753616"/>
            </a:xfrm>
            <a:prstGeom prst="rect">
              <a:avLst/>
            </a:prstGeom>
          </p:spPr>
        </p:pic>
        <p:pic>
          <p:nvPicPr>
            <p:cNvPr id="34" name="Рисунок 33" descr="clothing217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1760" y="4941168"/>
              <a:ext cx="792088" cy="79208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7</a:t>
            </a:fld>
            <a:endParaRPr sz="1000"/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6. Бережливое производство</a:t>
            </a:r>
            <a:endParaRPr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0219" y="1700808"/>
            <a:ext cx="5211901" cy="832596"/>
          </a:xfrm>
          <a:prstGeom prst="roundRect">
            <a:avLst/>
          </a:prstGeom>
          <a:ln>
            <a:solidFill>
              <a:srgbClr val="FF149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плана мероприятий по созданию СДС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систем 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бережливого производства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предприятий: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560346746"/>
              </p:ext>
            </p:extLst>
          </p:nvPr>
        </p:nvGraphicFramePr>
        <p:xfrm>
          <a:off x="2195736" y="3125192"/>
          <a:ext cx="643237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699792" y="2564904"/>
            <a:ext cx="432048" cy="576064"/>
          </a:xfrm>
          <a:prstGeom prst="downArrow">
            <a:avLst/>
          </a:prstGeom>
          <a:solidFill>
            <a:srgbClr val="FF149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03648" y="6093296"/>
            <a:ext cx="5616624" cy="637141"/>
            <a:chOff x="855506" y="1505969"/>
            <a:chExt cx="5145900" cy="637141"/>
          </a:xfrm>
          <a:blipFill>
            <a:blip r:embed="rId8"/>
            <a:stretch>
              <a:fillRect/>
            </a:stretch>
          </a:blip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55506" y="1505969"/>
              <a:ext cx="5145900" cy="63714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251344" y="1577977"/>
              <a:ext cx="4445836" cy="5278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i="0" kern="1200" dirty="0" smtClean="0">
                  <a:latin typeface="+mj-lt"/>
                </a:rPr>
                <a:t>Выдача сертификата </a:t>
              </a:r>
              <a:endParaRPr lang="ru-RU" sz="2000" i="0" kern="1200" dirty="0">
                <a:latin typeface="+mj-lt"/>
              </a:endParaRPr>
            </a:p>
          </p:txBody>
        </p:sp>
      </p:grpSp>
      <p:cxnSp>
        <p:nvCxnSpPr>
          <p:cNvPr id="17" name="Соединительная линия уступом 16"/>
          <p:cNvCxnSpPr>
            <a:endCxn id="10" idx="3"/>
          </p:cNvCxnSpPr>
          <p:nvPr/>
        </p:nvCxnSpPr>
        <p:spPr>
          <a:xfrm rot="10800000" flipV="1">
            <a:off x="7020272" y="5733255"/>
            <a:ext cx="1584176" cy="678611"/>
          </a:xfrm>
          <a:prstGeom prst="bentConnector3">
            <a:avLst>
              <a:gd name="adj1" fmla="val -19145"/>
            </a:avLst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8</a:t>
            </a:fld>
            <a:endParaRPr sz="1000"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6. Бережливое производство</a:t>
            </a:r>
            <a:endParaRPr dirty="0"/>
          </a:p>
        </p:txBody>
      </p:sp>
      <p:sp>
        <p:nvSpPr>
          <p:cNvPr id="22" name="Shape 189"/>
          <p:cNvSpPr/>
          <p:nvPr/>
        </p:nvSpPr>
        <p:spPr>
          <a:xfrm>
            <a:off x="359999" y="1268760"/>
            <a:ext cx="8428402" cy="654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>
              <a:defRPr sz="1800"/>
            </a:pPr>
            <a:r>
              <a:rPr lang="ru-RU" sz="2200" dirty="0" smtClean="0"/>
              <a:t>6.1. Стандарты «Бережливого производства»</a:t>
            </a:r>
            <a:endParaRPr sz="22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495502364"/>
              </p:ext>
            </p:extLst>
          </p:nvPr>
        </p:nvGraphicFramePr>
        <p:xfrm>
          <a:off x="323527" y="1772816"/>
          <a:ext cx="846487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9</a:t>
            </a:fld>
            <a:endParaRPr sz="1000"/>
          </a:p>
        </p:txBody>
      </p:sp>
      <p:sp>
        <p:nvSpPr>
          <p:cNvPr id="21" name="Shape 236"/>
          <p:cNvSpPr txBox="1">
            <a:spLocks/>
          </p:cNvSpPr>
          <p:nvPr/>
        </p:nvSpPr>
        <p:spPr>
          <a:xfrm>
            <a:off x="270570" y="836712"/>
            <a:ext cx="8873430" cy="3698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7. Меры государственной политики</a:t>
            </a:r>
            <a:r>
              <a:rPr kumimoji="0" lang="ru-RU" sz="2200" b="0" i="0" u="none" strike="noStrike" kern="0" cap="none" spc="-5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 в области повышения </a:t>
            </a:r>
            <a:r>
              <a:rPr kumimoji="0" lang="ru-RU" sz="2200" b="0" i="0" u="none" strike="noStrike" kern="0" cap="none" spc="-5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энергоэффективности</a:t>
            </a:r>
            <a:endParaRPr kumimoji="0" lang="ru-RU" sz="2200" b="0" i="0" u="none" strike="noStrike" kern="0" cap="none" spc="-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235738471"/>
              </p:ext>
            </p:extLst>
          </p:nvPr>
        </p:nvGraphicFramePr>
        <p:xfrm>
          <a:off x="611560" y="1772816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1064</Words>
  <Application>Microsoft Office PowerPoint</Application>
  <PresentationFormat>Экран (4:3)</PresentationFormat>
  <Paragraphs>215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</vt:lpstr>
      <vt:lpstr>Слайд 1</vt:lpstr>
      <vt:lpstr>1. Государственная политика в сфере стандартизации</vt:lpstr>
      <vt:lpstr>2. Обязательные требования к продукции</vt:lpstr>
      <vt:lpstr>3. Взаимосвязь технических регламентов и стандартов</vt:lpstr>
      <vt:lpstr>4. Стандарты как гарантия качества</vt:lpstr>
      <vt:lpstr>5. Стандарты в обеспечение российской системы качества</vt:lpstr>
      <vt:lpstr>6. Бережливое производство</vt:lpstr>
      <vt:lpstr>6. Бережливое производство</vt:lpstr>
      <vt:lpstr>Слайд 9</vt:lpstr>
      <vt:lpstr>7.1. Примеры стандартов по энергоэффективности</vt:lpstr>
      <vt:lpstr>8. Стандартизация в области импортозамещения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Солдатов Виталий Александрович</dc:creator>
  <cp:lastModifiedBy>soldatov</cp:lastModifiedBy>
  <cp:revision>305</cp:revision>
  <cp:lastPrinted>2016-05-27T12:59:11Z</cp:lastPrinted>
  <dcterms:modified xsi:type="dcterms:W3CDTF">2016-07-19T07:02:56Z</dcterms:modified>
</cp:coreProperties>
</file>